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changesInfos/changesInfo1.xml" ContentType="application/vnd.ms-powerpoint.changesinfo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revisionInfo.xml" ContentType="application/vnd.ms-powerpoint.revisioninfo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3" r:id="rId3"/>
    <p:sldId id="271" r:id="rId4"/>
    <p:sldId id="291" r:id="rId5"/>
    <p:sldId id="292" r:id="rId6"/>
    <p:sldId id="288" r:id="rId7"/>
    <p:sldId id="295" r:id="rId8"/>
    <p:sldId id="287" r:id="rId9"/>
    <p:sldId id="289" r:id="rId10"/>
    <p:sldId id="319" r:id="rId11"/>
    <p:sldId id="317" r:id="rId12"/>
    <p:sldId id="281" r:id="rId13"/>
    <p:sldId id="282" r:id="rId14"/>
    <p:sldId id="316" r:id="rId15"/>
    <p:sldId id="286" r:id="rId16"/>
    <p:sldId id="258" r:id="rId17"/>
    <p:sldId id="321" r:id="rId18"/>
    <p:sldId id="294" r:id="rId19"/>
    <p:sldId id="293" r:id="rId20"/>
    <p:sldId id="320" r:id="rId21"/>
    <p:sldId id="315" r:id="rId22"/>
    <p:sldId id="297" r:id="rId23"/>
    <p:sldId id="296" r:id="rId24"/>
    <p:sldId id="298" r:id="rId25"/>
    <p:sldId id="322" r:id="rId26"/>
    <p:sldId id="323" r:id="rId27"/>
    <p:sldId id="262" r:id="rId28"/>
    <p:sldId id="264" r:id="rId29"/>
    <p:sldId id="265" r:id="rId30"/>
    <p:sldId id="267" r:id="rId31"/>
    <p:sldId id="266" r:id="rId32"/>
    <p:sldId id="279" r:id="rId33"/>
    <p:sldId id="283" r:id="rId34"/>
    <p:sldId id="280" r:id="rId35"/>
    <p:sldId id="269" r:id="rId36"/>
    <p:sldId id="285" r:id="rId37"/>
    <p:sldId id="257" r:id="rId38"/>
    <p:sldId id="259" r:id="rId39"/>
    <p:sldId id="278" r:id="rId40"/>
    <p:sldId id="277" r:id="rId41"/>
    <p:sldId id="263" r:id="rId42"/>
    <p:sldId id="260" r:id="rId43"/>
    <p:sldId id="261" r:id="rId44"/>
    <p:sldId id="268" r:id="rId45"/>
    <p:sldId id="324" r:id="rId46"/>
  </p:sldIdLst>
  <p:sldSz cx="12192000" cy="6858000"/>
  <p:notesSz cx="6858000" cy="9144000"/>
  <p:defaultTextStyle>
    <a:defPPr>
      <a:defRPr lang="sk-S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F77742-F41B-4446-82F8-F2D9340D7F5F}" v="1" dt="2026-04-12T15:45:29.6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55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ustomXml" Target="../customXml/item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íro Ladislav" userId="da218d1e-86aa-4f80-b146-60d8a4ca0835" providerId="ADAL" clId="{D13D19E6-F82F-4D67-833A-5B5BC52DBD74}"/>
    <pc:docChg chg="modSld">
      <pc:chgData name="Bíro Ladislav" userId="da218d1e-86aa-4f80-b146-60d8a4ca0835" providerId="ADAL" clId="{D13D19E6-F82F-4D67-833A-5B5BC52DBD74}" dt="2026-04-12T15:45:29.649" v="0"/>
      <pc:docMkLst>
        <pc:docMk/>
      </pc:docMkLst>
      <pc:sldChg chg="addSp modSp">
        <pc:chgData name="Bíro Ladislav" userId="da218d1e-86aa-4f80-b146-60d8a4ca0835" providerId="ADAL" clId="{D13D19E6-F82F-4D67-833A-5B5BC52DBD74}" dt="2026-04-12T15:45:29.649" v="0"/>
        <pc:sldMkLst>
          <pc:docMk/>
          <pc:sldMk cId="4202261937" sldId="256"/>
        </pc:sldMkLst>
        <pc:spChg chg="add mod">
          <ac:chgData name="Bíro Ladislav" userId="da218d1e-86aa-4f80-b146-60d8a4ca0835" providerId="ADAL" clId="{D13D19E6-F82F-4D67-833A-5B5BC52DBD74}" dt="2026-04-12T15:45:29.649" v="0"/>
          <ac:spMkLst>
            <pc:docMk/>
            <pc:sldMk cId="4202261937" sldId="256"/>
            <ac:spMk id="5" creationId="{DA4F6931-9961-5149-A165-6DFB146075D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2D66F1D-3DB7-FC1D-735A-BF6D7AF4A9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E3047C3-1258-7F89-DAEB-29945443C0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k-SK"/>
              <a:t>Kliknutím upravte štýl predlohy podnadpisu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6FDAF7EA-BA85-39A6-1A83-F32E1A1CF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4EBCF206-9769-35B6-B042-933323005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8AE55F39-D79B-33F5-CF41-6640AF453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51744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D962868-60BF-9281-57F7-1DD464BD7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CF644746-1532-7A7C-4F12-187CE0BE7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79F41898-BE1C-47E4-0ED0-24BCB9777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646B1C38-9CCC-CAD3-5565-8E7CC574F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B5537D9E-C9E4-4168-5046-C1ABE9C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033597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B3F6498-166B-2246-D1D8-2A4F90D93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E0E15CC-DDEA-8716-28F3-EC7B6F79EC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3470E6BA-50E5-A45F-5F84-CCFC7A46E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F64C9083-3A87-B440-01E2-DDE055516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3D67D3A5-C95A-3DE9-2700-AF1F47217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781457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342D393-41B3-EEAA-C8B3-EDFBA56A1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F13E27A8-8616-C7EB-2849-66ED59D124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obsah 3">
            <a:extLst>
              <a:ext uri="{FF2B5EF4-FFF2-40B4-BE49-F238E27FC236}">
                <a16:creationId xmlns:a16="http://schemas.microsoft.com/office/drawing/2014/main" id="{7842E237-40CB-5BC7-8F5C-799AA4786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384E512C-E9E5-213A-40EC-3E2742C69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CAF7AB8F-EA07-06BF-C252-EB94D3096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7505DD1D-5EC0-6DE0-55CA-93E67EFED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62857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156129F-9BA8-0CD0-40BB-AAF3E9774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E116F2F-D78C-15D3-FE60-48CBF2598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4" name="Zástupný objekt pre obsah 3">
            <a:extLst>
              <a:ext uri="{FF2B5EF4-FFF2-40B4-BE49-F238E27FC236}">
                <a16:creationId xmlns:a16="http://schemas.microsoft.com/office/drawing/2014/main" id="{3F8BA38B-3EC1-475C-3EA5-155A77E62B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71FC0B1-B1F7-DC3A-8DC0-0B7A5618C8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6" name="Zástupný objekt pre obsah 5">
            <a:extLst>
              <a:ext uri="{FF2B5EF4-FFF2-40B4-BE49-F238E27FC236}">
                <a16:creationId xmlns:a16="http://schemas.microsoft.com/office/drawing/2014/main" id="{D612DF18-FE5B-FB13-E247-FA91425A92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7" name="Zástupný objekt pre dátum 6">
            <a:extLst>
              <a:ext uri="{FF2B5EF4-FFF2-40B4-BE49-F238E27FC236}">
                <a16:creationId xmlns:a16="http://schemas.microsoft.com/office/drawing/2014/main" id="{C0ED1459-6EAF-F4B3-4CBA-B90879D27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8" name="Zástupný objekt pre pätu 7">
            <a:extLst>
              <a:ext uri="{FF2B5EF4-FFF2-40B4-BE49-F238E27FC236}">
                <a16:creationId xmlns:a16="http://schemas.microsoft.com/office/drawing/2014/main" id="{719AD15F-E772-5482-A8BF-8B118B5D0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9" name="Zástupný objekt pre číslo snímky 8">
            <a:extLst>
              <a:ext uri="{FF2B5EF4-FFF2-40B4-BE49-F238E27FC236}">
                <a16:creationId xmlns:a16="http://schemas.microsoft.com/office/drawing/2014/main" id="{C86BCE4F-E161-DDC5-AECE-D625AEB4D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618705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13CD0B4-C378-450D-813B-3D0596750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dátum 2">
            <a:extLst>
              <a:ext uri="{FF2B5EF4-FFF2-40B4-BE49-F238E27FC236}">
                <a16:creationId xmlns:a16="http://schemas.microsoft.com/office/drawing/2014/main" id="{9521B0BF-95B5-72B6-8F6B-6774ABF87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4" name="Zástupný objekt pre pätu 3">
            <a:extLst>
              <a:ext uri="{FF2B5EF4-FFF2-40B4-BE49-F238E27FC236}">
                <a16:creationId xmlns:a16="http://schemas.microsoft.com/office/drawing/2014/main" id="{93D20B57-46C8-0689-389A-30F7F5177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5" name="Zástupný objekt pre číslo snímky 4">
            <a:extLst>
              <a:ext uri="{FF2B5EF4-FFF2-40B4-BE49-F238E27FC236}">
                <a16:creationId xmlns:a16="http://schemas.microsoft.com/office/drawing/2014/main" id="{C11A69C4-DF43-229B-FD5E-DB8BF036B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579472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dátum 1">
            <a:extLst>
              <a:ext uri="{FF2B5EF4-FFF2-40B4-BE49-F238E27FC236}">
                <a16:creationId xmlns:a16="http://schemas.microsoft.com/office/drawing/2014/main" id="{983231EA-D257-9E03-421F-41A85C790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3" name="Zástupný objekt pre pätu 2">
            <a:extLst>
              <a:ext uri="{FF2B5EF4-FFF2-40B4-BE49-F238E27FC236}">
                <a16:creationId xmlns:a16="http://schemas.microsoft.com/office/drawing/2014/main" id="{0FC83BB9-6215-E766-5B22-295E704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4" name="Zástupný objekt pre číslo snímky 3">
            <a:extLst>
              <a:ext uri="{FF2B5EF4-FFF2-40B4-BE49-F238E27FC236}">
                <a16:creationId xmlns:a16="http://schemas.microsoft.com/office/drawing/2014/main" id="{A70BF974-93D1-BCD9-4FE5-DD5688AE9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797431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4F96D83-FD7C-478A-5A8B-2C10C535A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sah 2">
            <a:extLst>
              <a:ext uri="{FF2B5EF4-FFF2-40B4-BE49-F238E27FC236}">
                <a16:creationId xmlns:a16="http://schemas.microsoft.com/office/drawing/2014/main" id="{34C94284-1C10-50D6-4C86-3FF7523EB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08441702-E375-7142-7E3B-3D6AF4379E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3A066311-9422-1A54-4BF5-9E629D672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99E1713C-7F64-BA77-7667-769DCA4C6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55EE0E09-164F-11CE-5472-CFBB96CDB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877502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3883492-DAD8-0534-6F0C-C8CDB4B10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objekt pre obrázok 2">
            <a:extLst>
              <a:ext uri="{FF2B5EF4-FFF2-40B4-BE49-F238E27FC236}">
                <a16:creationId xmlns:a16="http://schemas.microsoft.com/office/drawing/2014/main" id="{EE5C5909-E1F9-2759-BD20-A9FCDAA1C1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k-SK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17BF2A5-FC7E-B1FB-EB49-2D74FE2385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k-SK"/>
              <a:t>Kliknite sem a upravte štýly predlohy textu</a:t>
            </a:r>
          </a:p>
        </p:txBody>
      </p:sp>
      <p:sp>
        <p:nvSpPr>
          <p:cNvPr id="5" name="Zástupný objekt pre dátum 4">
            <a:extLst>
              <a:ext uri="{FF2B5EF4-FFF2-40B4-BE49-F238E27FC236}">
                <a16:creationId xmlns:a16="http://schemas.microsoft.com/office/drawing/2014/main" id="{A112709A-C360-7C79-061F-EE115C47B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6" name="Zástupný objekt pre pätu 5">
            <a:extLst>
              <a:ext uri="{FF2B5EF4-FFF2-40B4-BE49-F238E27FC236}">
                <a16:creationId xmlns:a16="http://schemas.microsoft.com/office/drawing/2014/main" id="{02B8C097-73CC-7888-A5FE-FDD37DC53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7" name="Zástupný objekt pre číslo snímky 6">
            <a:extLst>
              <a:ext uri="{FF2B5EF4-FFF2-40B4-BE49-F238E27FC236}">
                <a16:creationId xmlns:a16="http://schemas.microsoft.com/office/drawing/2014/main" id="{4CFAF4B8-FF61-235A-CFFE-F422D86F2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785725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A24AFC7-1169-EB8E-C0A7-67A8C1140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zvislý text 2">
            <a:extLst>
              <a:ext uri="{FF2B5EF4-FFF2-40B4-BE49-F238E27FC236}">
                <a16:creationId xmlns:a16="http://schemas.microsoft.com/office/drawing/2014/main" id="{80742695-AC5C-6DA8-1786-3682641531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FF60C265-995D-0660-C996-6F78A2E31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AAA79F74-932B-D563-2687-4E52E6D1E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42B12EFA-0586-3434-C835-A53FF7DF8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150857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>
            <a:extLst>
              <a:ext uri="{FF2B5EF4-FFF2-40B4-BE49-F238E27FC236}">
                <a16:creationId xmlns:a16="http://schemas.microsoft.com/office/drawing/2014/main" id="{283D465E-89A9-1691-AFCF-FADAADE1D5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zvislý text 2">
            <a:extLst>
              <a:ext uri="{FF2B5EF4-FFF2-40B4-BE49-F238E27FC236}">
                <a16:creationId xmlns:a16="http://schemas.microsoft.com/office/drawing/2014/main" id="{9013B23C-F8E7-0596-1A8D-34A92552E0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B890E7BB-D274-F4B7-E138-9FA9A6633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7156DA32-FA0A-6668-BED0-8A63904C0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4E674134-A626-789D-B888-2DDB4E454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002628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objekt pre nadpis 1">
            <a:extLst>
              <a:ext uri="{FF2B5EF4-FFF2-40B4-BE49-F238E27FC236}">
                <a16:creationId xmlns:a16="http://schemas.microsoft.com/office/drawing/2014/main" id="{CE591C4C-1749-2CFF-8909-D30C93C94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/>
              <a:t>Kliknutím upravte štýl predlohy nadpisu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6663B75-8A66-86BC-1C28-DF99C7DD9C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/>
              <a:t>Kliknite sem a upravte štýly predlohy textu</a:t>
            </a:r>
          </a:p>
          <a:p>
            <a:pPr lvl="1"/>
            <a:r>
              <a:rPr lang="sk-SK"/>
              <a:t>Druhá úroveň</a:t>
            </a:r>
          </a:p>
          <a:p>
            <a:pPr lvl="2"/>
            <a:r>
              <a:rPr lang="sk-SK"/>
              <a:t>Tretia úroveň</a:t>
            </a:r>
          </a:p>
          <a:p>
            <a:pPr lvl="3"/>
            <a:r>
              <a:rPr lang="sk-SK"/>
              <a:t>Štvrtá úroveň</a:t>
            </a:r>
          </a:p>
          <a:p>
            <a:pPr lvl="4"/>
            <a:r>
              <a:rPr lang="sk-SK"/>
              <a:t>Piata úroveň</a:t>
            </a:r>
          </a:p>
        </p:txBody>
      </p:sp>
      <p:sp>
        <p:nvSpPr>
          <p:cNvPr id="4" name="Zástupný objekt pre dátum 3">
            <a:extLst>
              <a:ext uri="{FF2B5EF4-FFF2-40B4-BE49-F238E27FC236}">
                <a16:creationId xmlns:a16="http://schemas.microsoft.com/office/drawing/2014/main" id="{BB457479-73A0-1C8B-F243-E1C51A54F1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39BD12-1C3A-4918-A313-48FE46506A4D}" type="datetimeFigureOut">
              <a:rPr lang="sk-SK" smtClean="0"/>
              <a:t>12. 4. 2026</a:t>
            </a:fld>
            <a:endParaRPr lang="sk-SK"/>
          </a:p>
        </p:txBody>
      </p:sp>
      <p:sp>
        <p:nvSpPr>
          <p:cNvPr id="5" name="Zástupný objekt pre pätu 4">
            <a:extLst>
              <a:ext uri="{FF2B5EF4-FFF2-40B4-BE49-F238E27FC236}">
                <a16:creationId xmlns:a16="http://schemas.microsoft.com/office/drawing/2014/main" id="{271F1645-431C-D78B-1A34-DB710A8846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sk-SK"/>
          </a:p>
        </p:txBody>
      </p:sp>
      <p:sp>
        <p:nvSpPr>
          <p:cNvPr id="6" name="Zástupný objekt pre číslo snímky 5">
            <a:extLst>
              <a:ext uri="{FF2B5EF4-FFF2-40B4-BE49-F238E27FC236}">
                <a16:creationId xmlns:a16="http://schemas.microsoft.com/office/drawing/2014/main" id="{36D89761-A9DD-E539-0497-2909AFA5D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00D75A-F6C2-4049-9319-7FDAE31A7560}" type="slidenum">
              <a:rPr lang="sk-SK" smtClean="0"/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297092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k-S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ok 1">
            <a:extLst>
              <a:ext uri="{FF2B5EF4-FFF2-40B4-BE49-F238E27FC236}">
                <a16:creationId xmlns:a16="http://schemas.microsoft.com/office/drawing/2014/main" id="{B2633419-240F-6DCF-8E4E-F558DC6712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692" y="1242613"/>
            <a:ext cx="4809758" cy="1177164"/>
          </a:xfrm>
          <a:prstGeom prst="rect">
            <a:avLst/>
          </a:prstGeom>
        </p:spPr>
      </p:pic>
      <p:sp>
        <p:nvSpPr>
          <p:cNvPr id="4" name="BlokTextu 3">
            <a:extLst>
              <a:ext uri="{FF2B5EF4-FFF2-40B4-BE49-F238E27FC236}">
                <a16:creationId xmlns:a16="http://schemas.microsoft.com/office/drawing/2014/main" id="{C8C136B1-BC4F-FE56-4E36-3D6C3AECF926}"/>
              </a:ext>
            </a:extLst>
          </p:cNvPr>
          <p:cNvSpPr txBox="1"/>
          <p:nvPr/>
        </p:nvSpPr>
        <p:spPr>
          <a:xfrm>
            <a:off x="446809" y="3198167"/>
            <a:ext cx="1108710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  <a:spcAft>
                <a:spcPts val="600"/>
              </a:spcAft>
            </a:pPr>
            <a:r>
              <a:rPr lang="sk-SK" sz="3600" b="1" dirty="0">
                <a:latin typeface="Arial" panose="020B0604020202020204" pitchFamily="34" charset="0"/>
                <a:ea typeface="Times New Roman" panose="02020603050405020304" pitchFamily="18" charset="0"/>
              </a:rPr>
              <a:t>Pohľad na cestnú vegetáciu </a:t>
            </a:r>
          </a:p>
          <a:p>
            <a:pPr algn="ctr">
              <a:spcBef>
                <a:spcPts val="1200"/>
              </a:spcBef>
              <a:spcAft>
                <a:spcPts val="600"/>
              </a:spcAft>
            </a:pPr>
            <a:r>
              <a:rPr lang="sk-SK" sz="2400" dirty="0">
                <a:latin typeface="Arial" panose="020B0604020202020204" pitchFamily="34" charset="0"/>
                <a:ea typeface="Times New Roman" panose="02020603050405020304" pitchFamily="18" charset="0"/>
              </a:rPr>
              <a:t>Médiá, verejnosť, cestári, krajinári, legislatíva</a:t>
            </a:r>
            <a:endParaRPr lang="sk-SK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1026" name="Picture 2" descr="Banskobystrický samosprávny kraj | EWOBOX">
            <a:extLst>
              <a:ext uri="{FF2B5EF4-FFF2-40B4-BE49-F238E27FC236}">
                <a16:creationId xmlns:a16="http://schemas.microsoft.com/office/drawing/2014/main" id="{B45B9615-5782-071E-722D-8562859D5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47" y="1330630"/>
            <a:ext cx="4191000" cy="109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BlokTextu 4">
            <a:extLst>
              <a:ext uri="{FF2B5EF4-FFF2-40B4-BE49-F238E27FC236}">
                <a16:creationId xmlns:a16="http://schemas.microsoft.com/office/drawing/2014/main" id="{DA4F6931-9961-5149-A165-6DFB146075DA}"/>
              </a:ext>
            </a:extLst>
          </p:cNvPr>
          <p:cNvSpPr txBox="1"/>
          <p:nvPr/>
        </p:nvSpPr>
        <p:spPr>
          <a:xfrm flipH="1">
            <a:off x="9511265" y="6049108"/>
            <a:ext cx="1722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dirty="0"/>
              <a:t>Ladislav Bíro</a:t>
            </a:r>
          </a:p>
          <a:p>
            <a:r>
              <a:rPr lang="sk-SK" dirty="0"/>
              <a:t>BBSK</a:t>
            </a:r>
          </a:p>
        </p:txBody>
      </p:sp>
    </p:spTree>
    <p:extLst>
      <p:ext uri="{BB962C8B-B14F-4D97-AF65-F5344CB8AC3E}">
        <p14:creationId xmlns:p14="http://schemas.microsoft.com/office/powerpoint/2010/main" val="4202261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>
            <a:extLst>
              <a:ext uri="{FF2B5EF4-FFF2-40B4-BE49-F238E27FC236}">
                <a16:creationId xmlns:a16="http://schemas.microsoft.com/office/drawing/2014/main" id="{031E7B29-1B9C-7EC3-FC8B-D6D3CA790D2D}"/>
              </a:ext>
            </a:extLst>
          </p:cNvPr>
          <p:cNvSpPr txBox="1"/>
          <p:nvPr/>
        </p:nvSpPr>
        <p:spPr>
          <a:xfrm>
            <a:off x="835384" y="950071"/>
            <a:ext cx="1022465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sk-SK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 časoch klimatickej krízy a žaloby Európskej komisie voči Slovenskej republike z titulu zhoršenej kvality ovzdušia, je obnova prvkov zelenej infraštruktúry v krajine, jedným z najlepších možných riešení, ako danému stavu predchádzať a čeliť. </a:t>
            </a:r>
          </a:p>
          <a:p>
            <a:pPr algn="just"/>
            <a:endParaRPr lang="sk-SK" sz="20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r>
              <a:rPr lang="sk-SK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Zdrojom jemných prachových častíc je na 99% územia vykurovanie.</a:t>
            </a:r>
          </a:p>
          <a:p>
            <a:pPr algn="just"/>
            <a:endParaRPr lang="sk-SK" sz="20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r>
              <a:rPr lang="sk-SK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Výsadba alejí a stromoradí popri cestách II. a III. triedy bude mať pozitívny vplyv na zvyšovanie biodiverzity, znižovaní vetrovej erózie, </a:t>
            </a:r>
            <a:r>
              <a:rPr lang="sk-SK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ukľudňovaní</a:t>
            </a:r>
            <a:r>
              <a:rPr lang="sk-SK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dopravy a hlavne zlepšovaní kvality ovzdušia v ich okolí. Komplikovanosť vlastníckych vzťahov, negatívna nálada medzi motoristami a strach z náročnosti výsadby a údržby, spôsobuje strácanie sa tohto </a:t>
            </a:r>
            <a:r>
              <a:rPr lang="sk-SK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krajinársko</a:t>
            </a:r>
            <a:r>
              <a:rPr lang="sk-SK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ekologického fenoménu.</a:t>
            </a:r>
          </a:p>
          <a:p>
            <a:pPr algn="just"/>
            <a:endParaRPr lang="sk-SK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sk-SK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Aj vďaka aktivitám projektu LIFE IP – Zlepšovanie kvality ovzdušia, za úzkej spolupráce s vedením Banskobystrického samosprávneho kraja, máme šancu postupne obnoviť na vhodných stanovištiach tieto výsadby a systematickým monitorovaním potvrdiť pozitívny účinok vegetácie na kvalitu ovzdušia.</a:t>
            </a:r>
            <a:endParaRPr lang="sk-SK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666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960242-114A-F940-0D0B-D85DC7442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172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53FBEB38-6C8E-98F5-C46C-2F57C5CDF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41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ok 4">
            <a:extLst>
              <a:ext uri="{FF2B5EF4-FFF2-40B4-BE49-F238E27FC236}">
                <a16:creationId xmlns:a16="http://schemas.microsoft.com/office/drawing/2014/main" id="{82B4DB81-EC99-8728-6C52-C5CCB526A1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" name="BlokTextu 7">
            <a:extLst>
              <a:ext uri="{FF2B5EF4-FFF2-40B4-BE49-F238E27FC236}">
                <a16:creationId xmlns:a16="http://schemas.microsoft.com/office/drawing/2014/main" id="{800CC17C-C0AC-C68D-E846-F930547B93A5}"/>
              </a:ext>
            </a:extLst>
          </p:cNvPr>
          <p:cNvSpPr txBox="1"/>
          <p:nvPr/>
        </p:nvSpPr>
        <p:spPr>
          <a:xfrm>
            <a:off x="8109725" y="2018359"/>
            <a:ext cx="363251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sk-SK" b="1" i="0" dirty="0">
                <a:solidFill>
                  <a:srgbClr val="212529"/>
                </a:solidFill>
                <a:effectLst/>
                <a:latin typeface="Roboto" panose="02000000000000000000" pitchFamily="2" charset="0"/>
              </a:rPr>
              <a:t>Presné príčiny bude skúmať vyšetrovanie</a:t>
            </a:r>
          </a:p>
          <a:p>
            <a:pPr algn="l">
              <a:buNone/>
            </a:pPr>
            <a:r>
              <a:rPr lang="sk-SK" b="0" i="0" dirty="0">
                <a:solidFill>
                  <a:srgbClr val="212529"/>
                </a:solidFill>
                <a:effectLst/>
                <a:latin typeface="Roboto" panose="02000000000000000000" pitchFamily="2" charset="0"/>
              </a:rPr>
              <a:t>Presné okolnosti tragédie zatiaľ známe nie sú. Nie je jasné, čo viedlo k tomu, že vodič zišiel mimo vozovku a narazil do stromu. Polícia potvrdila, že všetky okolnosti, za ktorých k nehode došlo, budú predmetom ďalšieho vyšetrovania a znaleckého skúmania.</a:t>
            </a:r>
          </a:p>
          <a:p>
            <a:pPr algn="l">
              <a:buNone/>
            </a:pPr>
            <a:r>
              <a:rPr lang="sk-SK" b="0" i="0" dirty="0">
                <a:solidFill>
                  <a:srgbClr val="212529"/>
                </a:solidFill>
                <a:effectLst/>
                <a:latin typeface="Roboto" panose="02000000000000000000" pitchFamily="2" charset="0"/>
              </a:rPr>
              <a:t>Zároveň apelovala na vodičov, aby sa plne venovali vedeniu vozidla a na jazdu sa úplne sústredili.</a:t>
            </a:r>
          </a:p>
        </p:txBody>
      </p:sp>
    </p:spTree>
    <p:extLst>
      <p:ext uri="{BB962C8B-B14F-4D97-AF65-F5344CB8AC3E}">
        <p14:creationId xmlns:p14="http://schemas.microsoft.com/office/powerpoint/2010/main" val="279717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3A1077FB-7678-C1FD-F6CA-57AD1D855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344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4E6FC864-69F9-491C-41CB-31B57E0C72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599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ok 4">
            <a:extLst>
              <a:ext uri="{FF2B5EF4-FFF2-40B4-BE49-F238E27FC236}">
                <a16:creationId xmlns:a16="http://schemas.microsoft.com/office/drawing/2014/main" id="{0A5C9936-4D24-A2E6-A4D9-72FC76AEC8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Obrázok 6">
            <a:extLst>
              <a:ext uri="{FF2B5EF4-FFF2-40B4-BE49-F238E27FC236}">
                <a16:creationId xmlns:a16="http://schemas.microsoft.com/office/drawing/2014/main" id="{4DC4A3E7-F592-AF4C-03F1-694E4CB56C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13" r="26427"/>
          <a:stretch>
            <a:fillRect/>
          </a:stretch>
        </p:blipFill>
        <p:spPr>
          <a:xfrm>
            <a:off x="7705491" y="1478831"/>
            <a:ext cx="4326674" cy="491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111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F88B37B3-97B6-A63B-090A-7152B398C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950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43E36E-36CB-ED56-C190-53CD45C824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8778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947039-FE08-422F-A134-AF178F242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3600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A8C7AF-58B8-5EC4-D00F-2607C579E2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900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t="-14000" r="-3000" b="-1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34A7FE-29CF-3BDB-A43D-5ED20DE7F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294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C051F5-A95A-D00E-189B-6286DF371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87073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B42D31-09DA-092A-B695-EB3D89EAF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2282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0C012C-ABB7-6CF4-FF25-096E69E3B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58141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4595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E640813F-9638-46C1-C894-F02DB6939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8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21962051-F23A-709E-8483-317EE3EFE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8960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9627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3FBE1AB0-C1DF-E8D0-CB9F-6099060D23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60" t="25365" r="37897" b="11545"/>
          <a:stretch>
            <a:fillRect/>
          </a:stretch>
        </p:blipFill>
        <p:spPr>
          <a:xfrm>
            <a:off x="7963829" y="624467"/>
            <a:ext cx="3990278" cy="5609519"/>
          </a:xfrm>
          <a:prstGeom prst="rect">
            <a:avLst/>
          </a:prstGeom>
        </p:spPr>
      </p:pic>
      <p:pic>
        <p:nvPicPr>
          <p:cNvPr id="7" name="Obrázok 6">
            <a:extLst>
              <a:ext uri="{FF2B5EF4-FFF2-40B4-BE49-F238E27FC236}">
                <a16:creationId xmlns:a16="http://schemas.microsoft.com/office/drawing/2014/main" id="{079521D2-24B9-FDC2-15BA-196DD7E966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922" t="11870" r="22439" b="6342"/>
          <a:stretch>
            <a:fillRect/>
          </a:stretch>
        </p:blipFill>
        <p:spPr>
          <a:xfrm>
            <a:off x="4228171" y="624468"/>
            <a:ext cx="3735658" cy="5609064"/>
          </a:xfrm>
          <a:prstGeom prst="rect">
            <a:avLst/>
          </a:prstGeom>
        </p:spPr>
      </p:pic>
      <p:pic>
        <p:nvPicPr>
          <p:cNvPr id="9" name="Obrázok 8">
            <a:extLst>
              <a:ext uri="{FF2B5EF4-FFF2-40B4-BE49-F238E27FC236}">
                <a16:creationId xmlns:a16="http://schemas.microsoft.com/office/drawing/2014/main" id="{D6A26003-6AA5-5713-DF1A-5CD9D2226B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134" t="25366" r="37988" b="11707"/>
          <a:stretch>
            <a:fillRect/>
          </a:stretch>
        </p:blipFill>
        <p:spPr>
          <a:xfrm>
            <a:off x="133815" y="624467"/>
            <a:ext cx="3990278" cy="567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879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2FA30997-E694-564F-F013-C776FFE41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707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4924F995-2D76-FEAF-ACE0-B07BE97CA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27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ok 2">
            <a:extLst>
              <a:ext uri="{FF2B5EF4-FFF2-40B4-BE49-F238E27FC236}">
                <a16:creationId xmlns:a16="http://schemas.microsoft.com/office/drawing/2014/main" id="{5054D804-96F3-0BC8-44B5-7D60374B91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191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8725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85034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CBE854-5599-97CF-C660-B203EAA89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28238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8E5891-E88E-F7F1-724F-E9A88A987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66545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040E54-C9B6-E55C-173E-F66950E93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90146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756818-EE1A-CE10-A1C7-CFD87470AF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46861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86C7E5-A8AC-891C-4D79-B7587B6E0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14160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09377A-3DE8-EC17-2C35-7AF50E49B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90018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AB9707-572D-989B-F199-061A11EF2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87866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D5FB57-3F91-021D-4F81-5D1895EF1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2239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0B4C8D-A810-9355-9A87-06FC4796D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13262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4052C0-F8EC-E2CB-3D60-C48C5E122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959906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F32686-15AE-CBCD-8BDE-F84F1F25DF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6166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899C97-D2A3-4080-FFEC-302EA2E51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61434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2B16A6-69A2-CB68-7A6A-79EA61DA1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71002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174A14-BD91-964C-E9BD-FD5B9F1C1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85522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DB4E0F-358C-8187-6458-A438E475B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43900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4475B3-59B3-0C68-C1F2-F3C8A07E8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01673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048856-01FB-02B6-6174-EDF591898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34619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E4BD59-ACBA-0C8A-FDB8-93790FDD5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889169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7482100"/>
      </p:ext>
    </p:extLst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7264FE49EA983347BC7C3FA7254FCFE8" ma:contentTypeVersion="19" ma:contentTypeDescription="Vytvoří nový dokument" ma:contentTypeScope="" ma:versionID="c5f54263c88ba2d3931ea719de8eb4bc">
  <xsd:schema xmlns:xsd="http://www.w3.org/2001/XMLSchema" xmlns:xs="http://www.w3.org/2001/XMLSchema" xmlns:p="http://schemas.microsoft.com/office/2006/metadata/properties" xmlns:ns2="a4add95d-39ba-4e9e-ad16-6bcdeabd52aa" xmlns:ns3="28157356-507e-468c-95e5-14d7b67a9df3" targetNamespace="http://schemas.microsoft.com/office/2006/metadata/properties" ma:root="true" ma:fieldsID="58e5872362a5df8ac537a928486299c4" ns2:_="" ns3:_="">
    <xsd:import namespace="a4add95d-39ba-4e9e-ad16-6bcdeabd52aa"/>
    <xsd:import namespace="28157356-507e-468c-95e5-14d7b67a9df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EventHashCode" minOccurs="0"/>
                <xsd:element ref="ns2:MediaServiceGenerationTim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add95d-39ba-4e9e-ad16-6bcdeabd52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Značky obrázků" ma:readOnly="false" ma:fieldId="{5cf76f15-5ced-4ddc-b409-7134ff3c332f}" ma:taxonomyMulti="true" ma:sspId="ba5fd819-8e46-4791-bf7f-6e8470d5cd9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157356-507e-468c-95e5-14d7b67a9df3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Sloupec zachycení celé taxonomie" ma:hidden="true" ma:list="{9b8e201d-11e7-4659-bdf5-54413bfb691e}" ma:internalName="TaxCatchAll" ma:showField="CatchAllData" ma:web="28157356-507e-468c-95e5-14d7b67a9df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4add95d-39ba-4e9e-ad16-6bcdeabd52aa">
      <Terms xmlns="http://schemas.microsoft.com/office/infopath/2007/PartnerControls"/>
    </lcf76f155ced4ddcb4097134ff3c332f>
    <TaxCatchAll xmlns="28157356-507e-468c-95e5-14d7b67a9df3" xsi:nil="true"/>
  </documentManagement>
</p:properties>
</file>

<file path=customXml/itemProps1.xml><?xml version="1.0" encoding="utf-8"?>
<ds:datastoreItem xmlns:ds="http://schemas.openxmlformats.org/officeDocument/2006/customXml" ds:itemID="{8DA6D0C6-8C88-4B51-9B27-EF3FF2584C6C}"/>
</file>

<file path=customXml/itemProps2.xml><?xml version="1.0" encoding="utf-8"?>
<ds:datastoreItem xmlns:ds="http://schemas.openxmlformats.org/officeDocument/2006/customXml" ds:itemID="{BE477250-7A17-44EF-A601-4DC893D33AB7}"/>
</file>

<file path=customXml/itemProps3.xml><?xml version="1.0" encoding="utf-8"?>
<ds:datastoreItem xmlns:ds="http://schemas.openxmlformats.org/officeDocument/2006/customXml" ds:itemID="{20E4B2D3-07F0-4AE5-B4B9-9B5A0F810537}"/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236</Words>
  <Application>Microsoft Office PowerPoint</Application>
  <PresentationFormat>Širokouhlá</PresentationFormat>
  <Paragraphs>14</Paragraphs>
  <Slides>45</Slides>
  <Notes>0</Notes>
  <HiddenSlides>0</HiddenSlides>
  <MMClips>0</MMClips>
  <ScaleCrop>false</ScaleCrop>
  <HeadingPairs>
    <vt:vector size="6" baseType="variant">
      <vt:variant>
        <vt:lpstr>Použité písma</vt:lpstr>
      </vt:variant>
      <vt:variant>
        <vt:i4>5</vt:i4>
      </vt:variant>
      <vt:variant>
        <vt:lpstr>Motív</vt:lpstr>
      </vt:variant>
      <vt:variant>
        <vt:i4>1</vt:i4>
      </vt:variant>
      <vt:variant>
        <vt:lpstr>Nadpisy snímok</vt:lpstr>
      </vt:variant>
      <vt:variant>
        <vt:i4>45</vt:i4>
      </vt:variant>
    </vt:vector>
  </HeadingPairs>
  <TitlesOfParts>
    <vt:vector size="51" baseType="lpstr">
      <vt:lpstr>Aptos</vt:lpstr>
      <vt:lpstr>Aptos Display</vt:lpstr>
      <vt:lpstr>Arial</vt:lpstr>
      <vt:lpstr>Roboto</vt:lpstr>
      <vt:lpstr>Times New Roman</vt:lpstr>
      <vt:lpstr>Motív Office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  <vt:lpstr>Prezentácia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Bíro Ladislav</dc:creator>
  <cp:lastModifiedBy>Bíro Ladislav</cp:lastModifiedBy>
  <cp:revision>2</cp:revision>
  <dcterms:created xsi:type="dcterms:W3CDTF">2026-04-08T13:55:37Z</dcterms:created>
  <dcterms:modified xsi:type="dcterms:W3CDTF">2026-04-12T15:45:33Z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0x0101007264FE49EA983347BC7C3FA7254FCFE8</vt:lpwstr>
  </property>
</Properties>
</file>