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67" r:id="rId2"/>
    <p:sldId id="288" r:id="rId3"/>
    <p:sldId id="257" r:id="rId4"/>
    <p:sldId id="283" r:id="rId5"/>
    <p:sldId id="286" r:id="rId6"/>
    <p:sldId id="285" r:id="rId7"/>
    <p:sldId id="284" r:id="rId8"/>
    <p:sldId id="289" r:id="rId9"/>
    <p:sldId id="295" r:id="rId10"/>
    <p:sldId id="287" r:id="rId11"/>
    <p:sldId id="296" r:id="rId12"/>
    <p:sldId id="268" r:id="rId13"/>
    <p:sldId id="290" r:id="rId14"/>
    <p:sldId id="291" r:id="rId15"/>
    <p:sldId id="292" r:id="rId16"/>
    <p:sldId id="276" r:id="rId17"/>
  </p:sldIdLst>
  <p:sldSz cx="12192000" cy="6858000"/>
  <p:notesSz cx="9944100" cy="6805613"/>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256C"/>
    <a:srgbClr val="0F62FE"/>
    <a:srgbClr val="0D1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9" autoAdjust="0"/>
    <p:restoredTop sz="94673"/>
  </p:normalViewPr>
  <p:slideViewPr>
    <p:cSldViewPr snapToGrid="0">
      <p:cViewPr varScale="1">
        <p:scale>
          <a:sx n="81" d="100"/>
          <a:sy n="81" d="100"/>
        </p:scale>
        <p:origin x="71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9110" cy="341463"/>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5632689" y="0"/>
            <a:ext cx="4309110" cy="341463"/>
          </a:xfrm>
          <a:prstGeom prst="rect">
            <a:avLst/>
          </a:prstGeom>
        </p:spPr>
        <p:txBody>
          <a:bodyPr vert="horz" lIns="91440" tIns="45720" rIns="91440" bIns="45720" rtlCol="0"/>
          <a:lstStyle>
            <a:lvl1pPr algn="r">
              <a:defRPr sz="1200"/>
            </a:lvl1pPr>
          </a:lstStyle>
          <a:p>
            <a:fld id="{1B672ACA-53DA-1D4F-BF86-20710F676A54}" type="datetimeFigureOut">
              <a:rPr lang="en-CZ" smtClean="0"/>
              <a:t>03/25/2026</a:t>
            </a:fld>
            <a:endParaRPr lang="en-CZ"/>
          </a:p>
        </p:txBody>
      </p:sp>
      <p:sp>
        <p:nvSpPr>
          <p:cNvPr id="4" name="Slide Image Placeholder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994410" y="3275201"/>
            <a:ext cx="7955280" cy="267971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6464151"/>
            <a:ext cx="4309110" cy="341462"/>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5632689" y="6464151"/>
            <a:ext cx="4309110" cy="341462"/>
          </a:xfrm>
          <a:prstGeom prst="rect">
            <a:avLst/>
          </a:prstGeom>
        </p:spPr>
        <p:txBody>
          <a:bodyPr vert="horz" lIns="91440" tIns="45720" rIns="91440" bIns="45720" rtlCol="0" anchor="b"/>
          <a:lstStyle>
            <a:lvl1pPr algn="r">
              <a:defRPr sz="1200"/>
            </a:lvl1pPr>
          </a:lstStyle>
          <a:p>
            <a:fld id="{2AD8B00D-51D1-2546-8CE0-B74025D71A98}" type="slidenum">
              <a:rPr lang="en-CZ" smtClean="0"/>
              <a:t>‹#›</a:t>
            </a:fld>
            <a:endParaRPr lang="en-CZ"/>
          </a:p>
        </p:txBody>
      </p:sp>
    </p:spTree>
    <p:extLst>
      <p:ext uri="{BB962C8B-B14F-4D97-AF65-F5344CB8AC3E}">
        <p14:creationId xmlns:p14="http://schemas.microsoft.com/office/powerpoint/2010/main" val="2382707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2AD8B00D-51D1-2546-8CE0-B74025D71A98}" type="slidenum">
              <a:rPr lang="en-CZ" smtClean="0"/>
              <a:t>1</a:t>
            </a:fld>
            <a:endParaRPr lang="en-CZ"/>
          </a:p>
        </p:txBody>
      </p:sp>
    </p:spTree>
    <p:extLst>
      <p:ext uri="{BB962C8B-B14F-4D97-AF65-F5344CB8AC3E}">
        <p14:creationId xmlns:p14="http://schemas.microsoft.com/office/powerpoint/2010/main" val="9534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AD8B00D-51D1-2546-8CE0-B74025D71A98}" type="slidenum">
              <a:rPr lang="en-CZ" smtClean="0"/>
              <a:t>13</a:t>
            </a:fld>
            <a:endParaRPr lang="en-CZ"/>
          </a:p>
        </p:txBody>
      </p:sp>
    </p:spTree>
    <p:extLst>
      <p:ext uri="{BB962C8B-B14F-4D97-AF65-F5344CB8AC3E}">
        <p14:creationId xmlns:p14="http://schemas.microsoft.com/office/powerpoint/2010/main" val="194236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81E1A-01BC-8112-402B-23861E84998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04BEE45-850C-F1C3-C07B-343DD7EBAD9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34F8A82-AF39-2DFF-6CC7-BABCDE73BF89}"/>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9998F03-1DEE-FC9D-5AEB-4B71CB9DCE12}"/>
              </a:ext>
            </a:extLst>
          </p:cNvPr>
          <p:cNvSpPr>
            <a:spLocks noGrp="1"/>
          </p:cNvSpPr>
          <p:nvPr>
            <p:ph type="sldNum" sz="quarter" idx="5"/>
          </p:nvPr>
        </p:nvSpPr>
        <p:spPr/>
        <p:txBody>
          <a:bodyPr/>
          <a:lstStyle/>
          <a:p>
            <a:fld id="{2AD8B00D-51D1-2546-8CE0-B74025D71A98}" type="slidenum">
              <a:rPr lang="en-CZ" smtClean="0"/>
              <a:t>14</a:t>
            </a:fld>
            <a:endParaRPr lang="en-CZ"/>
          </a:p>
        </p:txBody>
      </p:sp>
    </p:spTree>
    <p:extLst>
      <p:ext uri="{BB962C8B-B14F-4D97-AF65-F5344CB8AC3E}">
        <p14:creationId xmlns:p14="http://schemas.microsoft.com/office/powerpoint/2010/main" val="41552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F930-0688-E12B-D634-AEA2B515219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D85E656-FDAC-FF54-F423-7D5B8535CBD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D714946C-DA40-6417-DF0D-CF1FA68ADEBD}"/>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1D6A61E0-2461-9512-60FD-36B90CABC77A}"/>
              </a:ext>
            </a:extLst>
          </p:cNvPr>
          <p:cNvSpPr>
            <a:spLocks noGrp="1"/>
          </p:cNvSpPr>
          <p:nvPr>
            <p:ph type="sldNum" sz="quarter" idx="5"/>
          </p:nvPr>
        </p:nvSpPr>
        <p:spPr/>
        <p:txBody>
          <a:bodyPr/>
          <a:lstStyle/>
          <a:p>
            <a:fld id="{2AD8B00D-51D1-2546-8CE0-B74025D71A98}" type="slidenum">
              <a:rPr lang="en-CZ" smtClean="0"/>
              <a:t>15</a:t>
            </a:fld>
            <a:endParaRPr lang="en-CZ"/>
          </a:p>
        </p:txBody>
      </p:sp>
    </p:spTree>
    <p:extLst>
      <p:ext uri="{BB962C8B-B14F-4D97-AF65-F5344CB8AC3E}">
        <p14:creationId xmlns:p14="http://schemas.microsoft.com/office/powerpoint/2010/main" val="92660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2AD8B00D-51D1-2546-8CE0-B74025D71A98}" type="slidenum">
              <a:rPr lang="en-CZ" smtClean="0"/>
              <a:t>16</a:t>
            </a:fld>
            <a:endParaRPr lang="en-CZ"/>
          </a:p>
        </p:txBody>
      </p:sp>
    </p:spTree>
    <p:extLst>
      <p:ext uri="{BB962C8B-B14F-4D97-AF65-F5344CB8AC3E}">
        <p14:creationId xmlns:p14="http://schemas.microsoft.com/office/powerpoint/2010/main" val="370105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2ABA-A388-662E-7DE7-820EA01C558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CZ"/>
          </a:p>
        </p:txBody>
      </p:sp>
      <p:sp>
        <p:nvSpPr>
          <p:cNvPr id="3" name="Subtitle 2">
            <a:extLst>
              <a:ext uri="{FF2B5EF4-FFF2-40B4-BE49-F238E27FC236}">
                <a16:creationId xmlns:a16="http://schemas.microsoft.com/office/drawing/2014/main" id="{81C49552-A71C-2276-FB95-1612D85B8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CZ"/>
          </a:p>
        </p:txBody>
      </p:sp>
      <p:sp>
        <p:nvSpPr>
          <p:cNvPr id="4" name="Date Placeholder 3">
            <a:extLst>
              <a:ext uri="{FF2B5EF4-FFF2-40B4-BE49-F238E27FC236}">
                <a16:creationId xmlns:a16="http://schemas.microsoft.com/office/drawing/2014/main" id="{71B7C9D1-5D49-145F-CBB5-CFA5A9363163}"/>
              </a:ext>
            </a:extLst>
          </p:cNvPr>
          <p:cNvSpPr>
            <a:spLocks noGrp="1"/>
          </p:cNvSpPr>
          <p:nvPr>
            <p:ph type="dt" sz="half" idx="10"/>
          </p:nvPr>
        </p:nvSpPr>
        <p:spPr/>
        <p:txBody>
          <a:bodyPr/>
          <a:lstStyle/>
          <a:p>
            <a:fld id="{04F2CB29-EC12-3B4C-B835-62C8581BEE6F}" type="datetime1">
              <a:rPr lang="cs-CZ" smtClean="0"/>
              <a:t>25.03.2026</a:t>
            </a:fld>
            <a:endParaRPr lang="en-CZ"/>
          </a:p>
        </p:txBody>
      </p:sp>
      <p:sp>
        <p:nvSpPr>
          <p:cNvPr id="5" name="Footer Placeholder 4">
            <a:extLst>
              <a:ext uri="{FF2B5EF4-FFF2-40B4-BE49-F238E27FC236}">
                <a16:creationId xmlns:a16="http://schemas.microsoft.com/office/drawing/2014/main" id="{05C93877-3F30-3E30-16C0-5878347DB5D1}"/>
              </a:ext>
            </a:extLst>
          </p:cNvPr>
          <p:cNvSpPr>
            <a:spLocks noGrp="1"/>
          </p:cNvSpPr>
          <p:nvPr>
            <p:ph type="ftr" sz="quarter" idx="11"/>
          </p:nvPr>
        </p:nvSpPr>
        <p:spPr/>
        <p:txBody>
          <a:bodyPr/>
          <a:lstStyle/>
          <a:p>
            <a:r>
              <a:rPr lang="en-GB"/>
              <a:t>Volitelné zápatí prezentace</a:t>
            </a:r>
            <a:endParaRPr lang="en-CZ"/>
          </a:p>
        </p:txBody>
      </p:sp>
      <p:sp>
        <p:nvSpPr>
          <p:cNvPr id="6" name="Slide Number Placeholder 5">
            <a:extLst>
              <a:ext uri="{FF2B5EF4-FFF2-40B4-BE49-F238E27FC236}">
                <a16:creationId xmlns:a16="http://schemas.microsoft.com/office/drawing/2014/main" id="{F6C5BD93-8260-C863-9C24-413578EEC88E}"/>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238859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C5ED-788D-D495-D877-13A6585D7E80}"/>
              </a:ext>
            </a:extLst>
          </p:cNvPr>
          <p:cNvSpPr>
            <a:spLocks noGrp="1"/>
          </p:cNvSpPr>
          <p:nvPr>
            <p:ph type="title"/>
          </p:nvPr>
        </p:nvSpPr>
        <p:spPr/>
        <p:txBody>
          <a:bodyPr/>
          <a:lstStyle/>
          <a:p>
            <a:r>
              <a:rPr lang="cs-CZ"/>
              <a:t>Kliknutím lze upravit styl.</a:t>
            </a:r>
            <a:endParaRPr lang="en-CZ"/>
          </a:p>
        </p:txBody>
      </p:sp>
      <p:sp>
        <p:nvSpPr>
          <p:cNvPr id="3" name="Vertical Text Placeholder 2">
            <a:extLst>
              <a:ext uri="{FF2B5EF4-FFF2-40B4-BE49-F238E27FC236}">
                <a16:creationId xmlns:a16="http://schemas.microsoft.com/office/drawing/2014/main" id="{8BA15981-04AF-6B04-1FEC-E144F2FECF1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Date Placeholder 3">
            <a:extLst>
              <a:ext uri="{FF2B5EF4-FFF2-40B4-BE49-F238E27FC236}">
                <a16:creationId xmlns:a16="http://schemas.microsoft.com/office/drawing/2014/main" id="{F0083B95-F519-A9B0-1398-19BDCA4A1242}"/>
              </a:ext>
            </a:extLst>
          </p:cNvPr>
          <p:cNvSpPr>
            <a:spLocks noGrp="1"/>
          </p:cNvSpPr>
          <p:nvPr>
            <p:ph type="dt" sz="half" idx="10"/>
          </p:nvPr>
        </p:nvSpPr>
        <p:spPr/>
        <p:txBody>
          <a:bodyPr/>
          <a:lstStyle/>
          <a:p>
            <a:fld id="{34C511D3-0C37-914E-A503-43834097B902}" type="datetime1">
              <a:rPr lang="cs-CZ" smtClean="0"/>
              <a:t>25.03.2026</a:t>
            </a:fld>
            <a:endParaRPr lang="en-CZ"/>
          </a:p>
        </p:txBody>
      </p:sp>
      <p:sp>
        <p:nvSpPr>
          <p:cNvPr id="5" name="Footer Placeholder 4">
            <a:extLst>
              <a:ext uri="{FF2B5EF4-FFF2-40B4-BE49-F238E27FC236}">
                <a16:creationId xmlns:a16="http://schemas.microsoft.com/office/drawing/2014/main" id="{1DBF891C-E6D4-23CA-C579-4ACA58FEA259}"/>
              </a:ext>
            </a:extLst>
          </p:cNvPr>
          <p:cNvSpPr>
            <a:spLocks noGrp="1"/>
          </p:cNvSpPr>
          <p:nvPr>
            <p:ph type="ftr" sz="quarter" idx="11"/>
          </p:nvPr>
        </p:nvSpPr>
        <p:spPr/>
        <p:txBody>
          <a:bodyPr/>
          <a:lstStyle/>
          <a:p>
            <a:r>
              <a:rPr lang="en-GB"/>
              <a:t>Volitelné zápatí prezentace</a:t>
            </a:r>
            <a:endParaRPr lang="en-CZ"/>
          </a:p>
        </p:txBody>
      </p:sp>
      <p:sp>
        <p:nvSpPr>
          <p:cNvPr id="6" name="Slide Number Placeholder 5">
            <a:extLst>
              <a:ext uri="{FF2B5EF4-FFF2-40B4-BE49-F238E27FC236}">
                <a16:creationId xmlns:a16="http://schemas.microsoft.com/office/drawing/2014/main" id="{CE9D8C41-AA81-5730-967C-08705D373627}"/>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63427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4315C-E53B-7EAA-D436-0E4430336DD8}"/>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CZ"/>
          </a:p>
        </p:txBody>
      </p:sp>
      <p:sp>
        <p:nvSpPr>
          <p:cNvPr id="3" name="Vertical Text Placeholder 2">
            <a:extLst>
              <a:ext uri="{FF2B5EF4-FFF2-40B4-BE49-F238E27FC236}">
                <a16:creationId xmlns:a16="http://schemas.microsoft.com/office/drawing/2014/main" id="{5CD658AD-F957-7C60-9C9A-EFD55B888DB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Date Placeholder 3">
            <a:extLst>
              <a:ext uri="{FF2B5EF4-FFF2-40B4-BE49-F238E27FC236}">
                <a16:creationId xmlns:a16="http://schemas.microsoft.com/office/drawing/2014/main" id="{8C5C3D02-1E04-7798-1994-995A28A20017}"/>
              </a:ext>
            </a:extLst>
          </p:cNvPr>
          <p:cNvSpPr>
            <a:spLocks noGrp="1"/>
          </p:cNvSpPr>
          <p:nvPr>
            <p:ph type="dt" sz="half" idx="10"/>
          </p:nvPr>
        </p:nvSpPr>
        <p:spPr/>
        <p:txBody>
          <a:bodyPr/>
          <a:lstStyle/>
          <a:p>
            <a:fld id="{DFFD97FC-1209-7742-A763-CB028B8FF54D}" type="datetime1">
              <a:rPr lang="cs-CZ" smtClean="0"/>
              <a:t>25.03.2026</a:t>
            </a:fld>
            <a:endParaRPr lang="en-CZ"/>
          </a:p>
        </p:txBody>
      </p:sp>
      <p:sp>
        <p:nvSpPr>
          <p:cNvPr id="5" name="Footer Placeholder 4">
            <a:extLst>
              <a:ext uri="{FF2B5EF4-FFF2-40B4-BE49-F238E27FC236}">
                <a16:creationId xmlns:a16="http://schemas.microsoft.com/office/drawing/2014/main" id="{3B74111A-AAFA-67C5-5BF5-414DB707D349}"/>
              </a:ext>
            </a:extLst>
          </p:cNvPr>
          <p:cNvSpPr>
            <a:spLocks noGrp="1"/>
          </p:cNvSpPr>
          <p:nvPr>
            <p:ph type="ftr" sz="quarter" idx="11"/>
          </p:nvPr>
        </p:nvSpPr>
        <p:spPr/>
        <p:txBody>
          <a:bodyPr/>
          <a:lstStyle/>
          <a:p>
            <a:r>
              <a:rPr lang="en-GB"/>
              <a:t>Volitelné zápatí prezentace</a:t>
            </a:r>
            <a:endParaRPr lang="en-CZ"/>
          </a:p>
        </p:txBody>
      </p:sp>
      <p:sp>
        <p:nvSpPr>
          <p:cNvPr id="6" name="Slide Number Placeholder 5">
            <a:extLst>
              <a:ext uri="{FF2B5EF4-FFF2-40B4-BE49-F238E27FC236}">
                <a16:creationId xmlns:a16="http://schemas.microsoft.com/office/drawing/2014/main" id="{76F88CB2-3656-B260-9A2A-562493023653}"/>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177194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840D-BB36-922F-761E-17DE48AD052E}"/>
              </a:ext>
            </a:extLst>
          </p:cNvPr>
          <p:cNvSpPr>
            <a:spLocks noGrp="1"/>
          </p:cNvSpPr>
          <p:nvPr>
            <p:ph type="title"/>
          </p:nvPr>
        </p:nvSpPr>
        <p:spPr/>
        <p:txBody>
          <a:bodyPr/>
          <a:lstStyle/>
          <a:p>
            <a:r>
              <a:rPr lang="cs-CZ"/>
              <a:t>Kliknutím lze upravit styl.</a:t>
            </a:r>
            <a:endParaRPr lang="en-CZ"/>
          </a:p>
        </p:txBody>
      </p:sp>
      <p:sp>
        <p:nvSpPr>
          <p:cNvPr id="3" name="Content Placeholder 2">
            <a:extLst>
              <a:ext uri="{FF2B5EF4-FFF2-40B4-BE49-F238E27FC236}">
                <a16:creationId xmlns:a16="http://schemas.microsoft.com/office/drawing/2014/main" id="{73A04DD9-B0FE-4303-C1EE-A7BDD4F8B57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Date Placeholder 3">
            <a:extLst>
              <a:ext uri="{FF2B5EF4-FFF2-40B4-BE49-F238E27FC236}">
                <a16:creationId xmlns:a16="http://schemas.microsoft.com/office/drawing/2014/main" id="{37077F7A-A9C3-6D10-9B32-8D9DBF257686}"/>
              </a:ext>
            </a:extLst>
          </p:cNvPr>
          <p:cNvSpPr>
            <a:spLocks noGrp="1"/>
          </p:cNvSpPr>
          <p:nvPr>
            <p:ph type="dt" sz="half" idx="10"/>
          </p:nvPr>
        </p:nvSpPr>
        <p:spPr/>
        <p:txBody>
          <a:bodyPr/>
          <a:lstStyle/>
          <a:p>
            <a:fld id="{233D7CE1-44B8-BF4D-B346-81BF01A9A842}" type="datetime1">
              <a:rPr lang="cs-CZ" smtClean="0"/>
              <a:t>25.03.2026</a:t>
            </a:fld>
            <a:endParaRPr lang="en-CZ"/>
          </a:p>
        </p:txBody>
      </p:sp>
      <p:sp>
        <p:nvSpPr>
          <p:cNvPr id="5" name="Footer Placeholder 4">
            <a:extLst>
              <a:ext uri="{FF2B5EF4-FFF2-40B4-BE49-F238E27FC236}">
                <a16:creationId xmlns:a16="http://schemas.microsoft.com/office/drawing/2014/main" id="{F9A726A5-8EBA-755B-CF92-619739DC95A8}"/>
              </a:ext>
            </a:extLst>
          </p:cNvPr>
          <p:cNvSpPr>
            <a:spLocks noGrp="1"/>
          </p:cNvSpPr>
          <p:nvPr>
            <p:ph type="ftr" sz="quarter" idx="11"/>
          </p:nvPr>
        </p:nvSpPr>
        <p:spPr/>
        <p:txBody>
          <a:bodyPr/>
          <a:lstStyle/>
          <a:p>
            <a:r>
              <a:rPr lang="en-GB"/>
              <a:t>Volitelné zápatí prezentace</a:t>
            </a:r>
            <a:endParaRPr lang="en-CZ"/>
          </a:p>
        </p:txBody>
      </p:sp>
      <p:sp>
        <p:nvSpPr>
          <p:cNvPr id="6" name="Slide Number Placeholder 5">
            <a:extLst>
              <a:ext uri="{FF2B5EF4-FFF2-40B4-BE49-F238E27FC236}">
                <a16:creationId xmlns:a16="http://schemas.microsoft.com/office/drawing/2014/main" id="{5CBF7D41-11EB-24C3-2608-B6C44AF9BA4D}"/>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41030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CCC4-B51F-FEFF-FFDE-BA460688105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CZ"/>
          </a:p>
        </p:txBody>
      </p:sp>
      <p:sp>
        <p:nvSpPr>
          <p:cNvPr id="3" name="Text Placeholder 2">
            <a:extLst>
              <a:ext uri="{FF2B5EF4-FFF2-40B4-BE49-F238E27FC236}">
                <a16:creationId xmlns:a16="http://schemas.microsoft.com/office/drawing/2014/main" id="{32200BFC-E2CB-A696-2CE5-98F90B2776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99533D88-9EBD-BC64-1EE2-7722880876DA}"/>
              </a:ext>
            </a:extLst>
          </p:cNvPr>
          <p:cNvSpPr>
            <a:spLocks noGrp="1"/>
          </p:cNvSpPr>
          <p:nvPr>
            <p:ph type="dt" sz="half" idx="10"/>
          </p:nvPr>
        </p:nvSpPr>
        <p:spPr/>
        <p:txBody>
          <a:bodyPr/>
          <a:lstStyle/>
          <a:p>
            <a:fld id="{A86CF7C8-4D3B-2F4D-BD00-29D385AD8092}" type="datetime1">
              <a:rPr lang="cs-CZ" smtClean="0"/>
              <a:t>25.03.2026</a:t>
            </a:fld>
            <a:endParaRPr lang="en-CZ"/>
          </a:p>
        </p:txBody>
      </p:sp>
      <p:sp>
        <p:nvSpPr>
          <p:cNvPr id="5" name="Footer Placeholder 4">
            <a:extLst>
              <a:ext uri="{FF2B5EF4-FFF2-40B4-BE49-F238E27FC236}">
                <a16:creationId xmlns:a16="http://schemas.microsoft.com/office/drawing/2014/main" id="{93D33F22-68D3-D81A-EE62-8FF3539A4A53}"/>
              </a:ext>
            </a:extLst>
          </p:cNvPr>
          <p:cNvSpPr>
            <a:spLocks noGrp="1"/>
          </p:cNvSpPr>
          <p:nvPr>
            <p:ph type="ftr" sz="quarter" idx="11"/>
          </p:nvPr>
        </p:nvSpPr>
        <p:spPr/>
        <p:txBody>
          <a:bodyPr/>
          <a:lstStyle/>
          <a:p>
            <a:r>
              <a:rPr lang="en-GB"/>
              <a:t>Volitelné zápatí prezentace</a:t>
            </a:r>
            <a:endParaRPr lang="en-CZ"/>
          </a:p>
        </p:txBody>
      </p:sp>
      <p:sp>
        <p:nvSpPr>
          <p:cNvPr id="6" name="Slide Number Placeholder 5">
            <a:extLst>
              <a:ext uri="{FF2B5EF4-FFF2-40B4-BE49-F238E27FC236}">
                <a16:creationId xmlns:a16="http://schemas.microsoft.com/office/drawing/2014/main" id="{AE7902F9-82AF-3105-C934-29EFB3A6EC5B}"/>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115988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1904-2916-5301-6FF6-883E2EECF559}"/>
              </a:ext>
            </a:extLst>
          </p:cNvPr>
          <p:cNvSpPr>
            <a:spLocks noGrp="1"/>
          </p:cNvSpPr>
          <p:nvPr>
            <p:ph type="title"/>
          </p:nvPr>
        </p:nvSpPr>
        <p:spPr/>
        <p:txBody>
          <a:bodyPr/>
          <a:lstStyle/>
          <a:p>
            <a:r>
              <a:rPr lang="cs-CZ"/>
              <a:t>Kliknutím lze upravit styl.</a:t>
            </a:r>
            <a:endParaRPr lang="en-CZ"/>
          </a:p>
        </p:txBody>
      </p:sp>
      <p:sp>
        <p:nvSpPr>
          <p:cNvPr id="3" name="Content Placeholder 2">
            <a:extLst>
              <a:ext uri="{FF2B5EF4-FFF2-40B4-BE49-F238E27FC236}">
                <a16:creationId xmlns:a16="http://schemas.microsoft.com/office/drawing/2014/main" id="{A118C53D-6DA6-6B71-7F32-99171196BC9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Content Placeholder 3">
            <a:extLst>
              <a:ext uri="{FF2B5EF4-FFF2-40B4-BE49-F238E27FC236}">
                <a16:creationId xmlns:a16="http://schemas.microsoft.com/office/drawing/2014/main" id="{9D080A9D-39EC-407F-A921-7ED5A9D19DC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5" name="Date Placeholder 4">
            <a:extLst>
              <a:ext uri="{FF2B5EF4-FFF2-40B4-BE49-F238E27FC236}">
                <a16:creationId xmlns:a16="http://schemas.microsoft.com/office/drawing/2014/main" id="{5B3C67B1-0804-55B5-60DB-038EC9BA3788}"/>
              </a:ext>
            </a:extLst>
          </p:cNvPr>
          <p:cNvSpPr>
            <a:spLocks noGrp="1"/>
          </p:cNvSpPr>
          <p:nvPr>
            <p:ph type="dt" sz="half" idx="10"/>
          </p:nvPr>
        </p:nvSpPr>
        <p:spPr/>
        <p:txBody>
          <a:bodyPr/>
          <a:lstStyle/>
          <a:p>
            <a:fld id="{2CD5941F-369E-9247-86A6-08F41BAA141C}" type="datetime1">
              <a:rPr lang="cs-CZ" smtClean="0"/>
              <a:t>25.03.2026</a:t>
            </a:fld>
            <a:endParaRPr lang="en-CZ"/>
          </a:p>
        </p:txBody>
      </p:sp>
      <p:sp>
        <p:nvSpPr>
          <p:cNvPr id="6" name="Footer Placeholder 5">
            <a:extLst>
              <a:ext uri="{FF2B5EF4-FFF2-40B4-BE49-F238E27FC236}">
                <a16:creationId xmlns:a16="http://schemas.microsoft.com/office/drawing/2014/main" id="{C1251C48-F925-6BDD-CB40-608E81F4BD0E}"/>
              </a:ext>
            </a:extLst>
          </p:cNvPr>
          <p:cNvSpPr>
            <a:spLocks noGrp="1"/>
          </p:cNvSpPr>
          <p:nvPr>
            <p:ph type="ftr" sz="quarter" idx="11"/>
          </p:nvPr>
        </p:nvSpPr>
        <p:spPr/>
        <p:txBody>
          <a:bodyPr/>
          <a:lstStyle/>
          <a:p>
            <a:r>
              <a:rPr lang="en-GB"/>
              <a:t>Volitelné zápatí prezentace</a:t>
            </a:r>
            <a:endParaRPr lang="en-CZ"/>
          </a:p>
        </p:txBody>
      </p:sp>
      <p:sp>
        <p:nvSpPr>
          <p:cNvPr id="7" name="Slide Number Placeholder 6">
            <a:extLst>
              <a:ext uri="{FF2B5EF4-FFF2-40B4-BE49-F238E27FC236}">
                <a16:creationId xmlns:a16="http://schemas.microsoft.com/office/drawing/2014/main" id="{3380C12B-78CF-6B1B-C69C-76FCE124C9F0}"/>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67967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97E4-D7DF-0EA8-E11C-B5A90DD09897}"/>
              </a:ext>
            </a:extLst>
          </p:cNvPr>
          <p:cNvSpPr>
            <a:spLocks noGrp="1"/>
          </p:cNvSpPr>
          <p:nvPr>
            <p:ph type="title"/>
          </p:nvPr>
        </p:nvSpPr>
        <p:spPr>
          <a:xfrm>
            <a:off x="839788" y="365125"/>
            <a:ext cx="10515600" cy="1325563"/>
          </a:xfrm>
        </p:spPr>
        <p:txBody>
          <a:bodyPr/>
          <a:lstStyle/>
          <a:p>
            <a:r>
              <a:rPr lang="cs-CZ"/>
              <a:t>Kliknutím lze upravit styl.</a:t>
            </a:r>
            <a:endParaRPr lang="en-CZ"/>
          </a:p>
        </p:txBody>
      </p:sp>
      <p:sp>
        <p:nvSpPr>
          <p:cNvPr id="3" name="Text Placeholder 2">
            <a:extLst>
              <a:ext uri="{FF2B5EF4-FFF2-40B4-BE49-F238E27FC236}">
                <a16:creationId xmlns:a16="http://schemas.microsoft.com/office/drawing/2014/main" id="{E6E4F8B2-58D3-5E5F-EF53-CAFADD0C3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a:extLst>
              <a:ext uri="{FF2B5EF4-FFF2-40B4-BE49-F238E27FC236}">
                <a16:creationId xmlns:a16="http://schemas.microsoft.com/office/drawing/2014/main" id="{65F2187B-0E9B-DA85-1FA9-5B34147CC57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5" name="Text Placeholder 4">
            <a:extLst>
              <a:ext uri="{FF2B5EF4-FFF2-40B4-BE49-F238E27FC236}">
                <a16:creationId xmlns:a16="http://schemas.microsoft.com/office/drawing/2014/main" id="{FC3A80B9-3EBD-59C2-04D8-D4C1FFBA0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a:extLst>
              <a:ext uri="{FF2B5EF4-FFF2-40B4-BE49-F238E27FC236}">
                <a16:creationId xmlns:a16="http://schemas.microsoft.com/office/drawing/2014/main" id="{F808BD8F-1299-7CD2-6335-D4480C55FC4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7" name="Date Placeholder 6">
            <a:extLst>
              <a:ext uri="{FF2B5EF4-FFF2-40B4-BE49-F238E27FC236}">
                <a16:creationId xmlns:a16="http://schemas.microsoft.com/office/drawing/2014/main" id="{6A6F7561-7504-0C11-12C4-4A8CB3CEA7D9}"/>
              </a:ext>
            </a:extLst>
          </p:cNvPr>
          <p:cNvSpPr>
            <a:spLocks noGrp="1"/>
          </p:cNvSpPr>
          <p:nvPr>
            <p:ph type="dt" sz="half" idx="10"/>
          </p:nvPr>
        </p:nvSpPr>
        <p:spPr/>
        <p:txBody>
          <a:bodyPr/>
          <a:lstStyle/>
          <a:p>
            <a:fld id="{2AF39B64-2E80-FA46-826C-D3F9F69EA08E}" type="datetime1">
              <a:rPr lang="cs-CZ" smtClean="0"/>
              <a:t>25.03.2026</a:t>
            </a:fld>
            <a:endParaRPr lang="en-CZ"/>
          </a:p>
        </p:txBody>
      </p:sp>
      <p:sp>
        <p:nvSpPr>
          <p:cNvPr id="8" name="Footer Placeholder 7">
            <a:extLst>
              <a:ext uri="{FF2B5EF4-FFF2-40B4-BE49-F238E27FC236}">
                <a16:creationId xmlns:a16="http://schemas.microsoft.com/office/drawing/2014/main" id="{681B4188-E9DB-D851-13AD-85A651686B3F}"/>
              </a:ext>
            </a:extLst>
          </p:cNvPr>
          <p:cNvSpPr>
            <a:spLocks noGrp="1"/>
          </p:cNvSpPr>
          <p:nvPr>
            <p:ph type="ftr" sz="quarter" idx="11"/>
          </p:nvPr>
        </p:nvSpPr>
        <p:spPr/>
        <p:txBody>
          <a:bodyPr/>
          <a:lstStyle/>
          <a:p>
            <a:r>
              <a:rPr lang="en-GB"/>
              <a:t>Volitelné zápatí prezentace</a:t>
            </a:r>
            <a:endParaRPr lang="en-CZ"/>
          </a:p>
        </p:txBody>
      </p:sp>
      <p:sp>
        <p:nvSpPr>
          <p:cNvPr id="9" name="Slide Number Placeholder 8">
            <a:extLst>
              <a:ext uri="{FF2B5EF4-FFF2-40B4-BE49-F238E27FC236}">
                <a16:creationId xmlns:a16="http://schemas.microsoft.com/office/drawing/2014/main" id="{BAFDBA89-7025-997D-C159-4D33BC1B433C}"/>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5129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C5D1-93D4-2DB8-F436-F735995E8E4E}"/>
              </a:ext>
            </a:extLst>
          </p:cNvPr>
          <p:cNvSpPr>
            <a:spLocks noGrp="1"/>
          </p:cNvSpPr>
          <p:nvPr>
            <p:ph type="title"/>
          </p:nvPr>
        </p:nvSpPr>
        <p:spPr/>
        <p:txBody>
          <a:bodyPr/>
          <a:lstStyle/>
          <a:p>
            <a:r>
              <a:rPr lang="cs-CZ"/>
              <a:t>Kliknutím lze upravit styl.</a:t>
            </a:r>
            <a:endParaRPr lang="en-CZ"/>
          </a:p>
        </p:txBody>
      </p:sp>
      <p:sp>
        <p:nvSpPr>
          <p:cNvPr id="3" name="Date Placeholder 2">
            <a:extLst>
              <a:ext uri="{FF2B5EF4-FFF2-40B4-BE49-F238E27FC236}">
                <a16:creationId xmlns:a16="http://schemas.microsoft.com/office/drawing/2014/main" id="{B3E43BF0-BFC5-5C78-BFC8-0539CC4419A8}"/>
              </a:ext>
            </a:extLst>
          </p:cNvPr>
          <p:cNvSpPr>
            <a:spLocks noGrp="1"/>
          </p:cNvSpPr>
          <p:nvPr>
            <p:ph type="dt" sz="half" idx="10"/>
          </p:nvPr>
        </p:nvSpPr>
        <p:spPr/>
        <p:txBody>
          <a:bodyPr/>
          <a:lstStyle/>
          <a:p>
            <a:fld id="{C5EDA452-71CD-9041-A752-5F9D7B82204F}" type="datetime1">
              <a:rPr lang="cs-CZ" smtClean="0"/>
              <a:t>25.03.2026</a:t>
            </a:fld>
            <a:endParaRPr lang="en-CZ"/>
          </a:p>
        </p:txBody>
      </p:sp>
      <p:sp>
        <p:nvSpPr>
          <p:cNvPr id="4" name="Footer Placeholder 3">
            <a:extLst>
              <a:ext uri="{FF2B5EF4-FFF2-40B4-BE49-F238E27FC236}">
                <a16:creationId xmlns:a16="http://schemas.microsoft.com/office/drawing/2014/main" id="{C4B4CADC-9FE2-3D9E-EEA6-9832544B17BE}"/>
              </a:ext>
            </a:extLst>
          </p:cNvPr>
          <p:cNvSpPr>
            <a:spLocks noGrp="1"/>
          </p:cNvSpPr>
          <p:nvPr>
            <p:ph type="ftr" sz="quarter" idx="11"/>
          </p:nvPr>
        </p:nvSpPr>
        <p:spPr/>
        <p:txBody>
          <a:bodyPr/>
          <a:lstStyle/>
          <a:p>
            <a:r>
              <a:rPr lang="en-GB"/>
              <a:t>Volitelné zápatí prezentace</a:t>
            </a:r>
            <a:endParaRPr lang="en-CZ"/>
          </a:p>
        </p:txBody>
      </p:sp>
      <p:sp>
        <p:nvSpPr>
          <p:cNvPr id="5" name="Slide Number Placeholder 4">
            <a:extLst>
              <a:ext uri="{FF2B5EF4-FFF2-40B4-BE49-F238E27FC236}">
                <a16:creationId xmlns:a16="http://schemas.microsoft.com/office/drawing/2014/main" id="{2DCFC3B3-6761-0CD7-B674-9496F1F53E9A}"/>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150872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21C7E-3DA1-A1E4-269E-D8A870F934C1}"/>
              </a:ext>
            </a:extLst>
          </p:cNvPr>
          <p:cNvSpPr>
            <a:spLocks noGrp="1"/>
          </p:cNvSpPr>
          <p:nvPr>
            <p:ph type="dt" sz="half" idx="10"/>
          </p:nvPr>
        </p:nvSpPr>
        <p:spPr/>
        <p:txBody>
          <a:bodyPr/>
          <a:lstStyle/>
          <a:p>
            <a:fld id="{C43C7AF6-70C1-DF48-AB77-D614E03D6CFE}" type="datetime1">
              <a:rPr lang="cs-CZ" smtClean="0"/>
              <a:t>25.03.2026</a:t>
            </a:fld>
            <a:endParaRPr lang="en-CZ"/>
          </a:p>
        </p:txBody>
      </p:sp>
      <p:sp>
        <p:nvSpPr>
          <p:cNvPr id="3" name="Footer Placeholder 2">
            <a:extLst>
              <a:ext uri="{FF2B5EF4-FFF2-40B4-BE49-F238E27FC236}">
                <a16:creationId xmlns:a16="http://schemas.microsoft.com/office/drawing/2014/main" id="{10E8BA96-CD12-16DA-48BF-07723C33BC2B}"/>
              </a:ext>
            </a:extLst>
          </p:cNvPr>
          <p:cNvSpPr>
            <a:spLocks noGrp="1"/>
          </p:cNvSpPr>
          <p:nvPr>
            <p:ph type="ftr" sz="quarter" idx="11"/>
          </p:nvPr>
        </p:nvSpPr>
        <p:spPr/>
        <p:txBody>
          <a:bodyPr/>
          <a:lstStyle/>
          <a:p>
            <a:r>
              <a:rPr lang="en-GB"/>
              <a:t>Volitelné zápatí prezentace</a:t>
            </a:r>
            <a:endParaRPr lang="en-CZ"/>
          </a:p>
        </p:txBody>
      </p:sp>
      <p:sp>
        <p:nvSpPr>
          <p:cNvPr id="4" name="Slide Number Placeholder 3">
            <a:extLst>
              <a:ext uri="{FF2B5EF4-FFF2-40B4-BE49-F238E27FC236}">
                <a16:creationId xmlns:a16="http://schemas.microsoft.com/office/drawing/2014/main" id="{FBAD47BD-F5AE-2407-5C50-100981549D6E}"/>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214787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0606-29EE-6C92-A998-230C05E254B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CZ"/>
          </a:p>
        </p:txBody>
      </p:sp>
      <p:sp>
        <p:nvSpPr>
          <p:cNvPr id="3" name="Content Placeholder 2">
            <a:extLst>
              <a:ext uri="{FF2B5EF4-FFF2-40B4-BE49-F238E27FC236}">
                <a16:creationId xmlns:a16="http://schemas.microsoft.com/office/drawing/2014/main" id="{870B8E98-276F-32D7-0FDE-CA7FF3B39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Text Placeholder 3">
            <a:extLst>
              <a:ext uri="{FF2B5EF4-FFF2-40B4-BE49-F238E27FC236}">
                <a16:creationId xmlns:a16="http://schemas.microsoft.com/office/drawing/2014/main" id="{30EFC136-D519-68A1-C52D-FE3B6D74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a:extLst>
              <a:ext uri="{FF2B5EF4-FFF2-40B4-BE49-F238E27FC236}">
                <a16:creationId xmlns:a16="http://schemas.microsoft.com/office/drawing/2014/main" id="{96FFAA2D-447A-6092-BCE2-2DF16384CA4B}"/>
              </a:ext>
            </a:extLst>
          </p:cNvPr>
          <p:cNvSpPr>
            <a:spLocks noGrp="1"/>
          </p:cNvSpPr>
          <p:nvPr>
            <p:ph type="dt" sz="half" idx="10"/>
          </p:nvPr>
        </p:nvSpPr>
        <p:spPr/>
        <p:txBody>
          <a:bodyPr/>
          <a:lstStyle/>
          <a:p>
            <a:fld id="{76C19BF0-4D6C-9041-8258-1ECA50948085}" type="datetime1">
              <a:rPr lang="cs-CZ" smtClean="0"/>
              <a:t>25.03.2026</a:t>
            </a:fld>
            <a:endParaRPr lang="en-CZ"/>
          </a:p>
        </p:txBody>
      </p:sp>
      <p:sp>
        <p:nvSpPr>
          <p:cNvPr id="6" name="Footer Placeholder 5">
            <a:extLst>
              <a:ext uri="{FF2B5EF4-FFF2-40B4-BE49-F238E27FC236}">
                <a16:creationId xmlns:a16="http://schemas.microsoft.com/office/drawing/2014/main" id="{E57664A4-A081-BEE7-5774-27490960E787}"/>
              </a:ext>
            </a:extLst>
          </p:cNvPr>
          <p:cNvSpPr>
            <a:spLocks noGrp="1"/>
          </p:cNvSpPr>
          <p:nvPr>
            <p:ph type="ftr" sz="quarter" idx="11"/>
          </p:nvPr>
        </p:nvSpPr>
        <p:spPr/>
        <p:txBody>
          <a:bodyPr/>
          <a:lstStyle/>
          <a:p>
            <a:r>
              <a:rPr lang="en-GB"/>
              <a:t>Volitelné zápatí prezentace</a:t>
            </a:r>
            <a:endParaRPr lang="en-CZ"/>
          </a:p>
        </p:txBody>
      </p:sp>
      <p:sp>
        <p:nvSpPr>
          <p:cNvPr id="7" name="Slide Number Placeholder 6">
            <a:extLst>
              <a:ext uri="{FF2B5EF4-FFF2-40B4-BE49-F238E27FC236}">
                <a16:creationId xmlns:a16="http://schemas.microsoft.com/office/drawing/2014/main" id="{3A4CF737-8F91-6270-1C00-55152046B616}"/>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128920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C007-F009-49DC-773A-E92E2465D96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CZ"/>
          </a:p>
        </p:txBody>
      </p:sp>
      <p:sp>
        <p:nvSpPr>
          <p:cNvPr id="3" name="Picture Placeholder 2">
            <a:extLst>
              <a:ext uri="{FF2B5EF4-FFF2-40B4-BE49-F238E27FC236}">
                <a16:creationId xmlns:a16="http://schemas.microsoft.com/office/drawing/2014/main" id="{2D3ED092-AA7F-C895-6708-D03CF4418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CZ"/>
          </a:p>
        </p:txBody>
      </p:sp>
      <p:sp>
        <p:nvSpPr>
          <p:cNvPr id="4" name="Text Placeholder 3">
            <a:extLst>
              <a:ext uri="{FF2B5EF4-FFF2-40B4-BE49-F238E27FC236}">
                <a16:creationId xmlns:a16="http://schemas.microsoft.com/office/drawing/2014/main" id="{F36E2AE4-5E46-047B-0A67-16BA22B94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a:extLst>
              <a:ext uri="{FF2B5EF4-FFF2-40B4-BE49-F238E27FC236}">
                <a16:creationId xmlns:a16="http://schemas.microsoft.com/office/drawing/2014/main" id="{2C3D3BAE-E598-C56E-EDE5-886FFF534635}"/>
              </a:ext>
            </a:extLst>
          </p:cNvPr>
          <p:cNvSpPr>
            <a:spLocks noGrp="1"/>
          </p:cNvSpPr>
          <p:nvPr>
            <p:ph type="dt" sz="half" idx="10"/>
          </p:nvPr>
        </p:nvSpPr>
        <p:spPr/>
        <p:txBody>
          <a:bodyPr/>
          <a:lstStyle/>
          <a:p>
            <a:fld id="{FE6597F8-9651-BE44-8E3A-C8AB30E9A066}" type="datetime1">
              <a:rPr lang="cs-CZ" smtClean="0"/>
              <a:t>25.03.2026</a:t>
            </a:fld>
            <a:endParaRPr lang="en-CZ"/>
          </a:p>
        </p:txBody>
      </p:sp>
      <p:sp>
        <p:nvSpPr>
          <p:cNvPr id="6" name="Footer Placeholder 5">
            <a:extLst>
              <a:ext uri="{FF2B5EF4-FFF2-40B4-BE49-F238E27FC236}">
                <a16:creationId xmlns:a16="http://schemas.microsoft.com/office/drawing/2014/main" id="{CFF87DE0-91F3-11C7-3FC8-38E56EA785EC}"/>
              </a:ext>
            </a:extLst>
          </p:cNvPr>
          <p:cNvSpPr>
            <a:spLocks noGrp="1"/>
          </p:cNvSpPr>
          <p:nvPr>
            <p:ph type="ftr" sz="quarter" idx="11"/>
          </p:nvPr>
        </p:nvSpPr>
        <p:spPr/>
        <p:txBody>
          <a:bodyPr/>
          <a:lstStyle/>
          <a:p>
            <a:r>
              <a:rPr lang="en-GB"/>
              <a:t>Volitelné zápatí prezentace</a:t>
            </a:r>
            <a:endParaRPr lang="en-CZ"/>
          </a:p>
        </p:txBody>
      </p:sp>
      <p:sp>
        <p:nvSpPr>
          <p:cNvPr id="7" name="Slide Number Placeholder 6">
            <a:extLst>
              <a:ext uri="{FF2B5EF4-FFF2-40B4-BE49-F238E27FC236}">
                <a16:creationId xmlns:a16="http://schemas.microsoft.com/office/drawing/2014/main" id="{99B24582-047D-D0BC-423C-7EA560B8F084}"/>
              </a:ext>
            </a:extLst>
          </p:cNvPr>
          <p:cNvSpPr>
            <a:spLocks noGrp="1"/>
          </p:cNvSpPr>
          <p:nvPr>
            <p:ph type="sldNum" sz="quarter" idx="12"/>
          </p:nvPr>
        </p:nvSpPr>
        <p:spPr/>
        <p:txBody>
          <a:bodyPr/>
          <a:lstStyle/>
          <a:p>
            <a:fld id="{B57EF19D-02C9-4748-B7FB-594D64284A00}" type="slidenum">
              <a:rPr lang="en-CZ" smtClean="0"/>
              <a:t>‹#›</a:t>
            </a:fld>
            <a:endParaRPr lang="en-CZ"/>
          </a:p>
        </p:txBody>
      </p:sp>
    </p:spTree>
    <p:extLst>
      <p:ext uri="{BB962C8B-B14F-4D97-AF65-F5344CB8AC3E}">
        <p14:creationId xmlns:p14="http://schemas.microsoft.com/office/powerpoint/2010/main" val="420972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47ABC-AA23-6C6F-6A63-79AD16C8C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CZ"/>
          </a:p>
        </p:txBody>
      </p:sp>
      <p:sp>
        <p:nvSpPr>
          <p:cNvPr id="3" name="Text Placeholder 2">
            <a:extLst>
              <a:ext uri="{FF2B5EF4-FFF2-40B4-BE49-F238E27FC236}">
                <a16:creationId xmlns:a16="http://schemas.microsoft.com/office/drawing/2014/main" id="{6C81BC0C-D75F-3FC4-DC58-68A8004E9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CZ"/>
          </a:p>
        </p:txBody>
      </p:sp>
      <p:sp>
        <p:nvSpPr>
          <p:cNvPr id="4" name="Date Placeholder 3">
            <a:extLst>
              <a:ext uri="{FF2B5EF4-FFF2-40B4-BE49-F238E27FC236}">
                <a16:creationId xmlns:a16="http://schemas.microsoft.com/office/drawing/2014/main" id="{DD7F2688-FA62-EB5A-9BCD-4D0C4E3AF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669346-EC51-C544-AD42-C2758A1320FD}" type="datetime1">
              <a:rPr lang="cs-CZ" smtClean="0"/>
              <a:t>25.03.2026</a:t>
            </a:fld>
            <a:endParaRPr lang="en-CZ"/>
          </a:p>
        </p:txBody>
      </p:sp>
      <p:sp>
        <p:nvSpPr>
          <p:cNvPr id="5" name="Footer Placeholder 4">
            <a:extLst>
              <a:ext uri="{FF2B5EF4-FFF2-40B4-BE49-F238E27FC236}">
                <a16:creationId xmlns:a16="http://schemas.microsoft.com/office/drawing/2014/main" id="{9DEFA94D-B43A-250A-9762-4E3211845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Volitelné zápatí prezentace</a:t>
            </a:r>
            <a:endParaRPr lang="en-CZ"/>
          </a:p>
        </p:txBody>
      </p:sp>
      <p:sp>
        <p:nvSpPr>
          <p:cNvPr id="6" name="Slide Number Placeholder 5">
            <a:extLst>
              <a:ext uri="{FF2B5EF4-FFF2-40B4-BE49-F238E27FC236}">
                <a16:creationId xmlns:a16="http://schemas.microsoft.com/office/drawing/2014/main" id="{ABAF2D2D-0ECB-A86B-7831-BF6DDCC19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7EF19D-02C9-4748-B7FB-594D64284A00}" type="slidenum">
              <a:rPr lang="en-CZ" smtClean="0"/>
              <a:t>‹#›</a:t>
            </a:fld>
            <a:endParaRPr lang="en-CZ"/>
          </a:p>
        </p:txBody>
      </p:sp>
    </p:spTree>
    <p:extLst>
      <p:ext uri="{BB962C8B-B14F-4D97-AF65-F5344CB8AC3E}">
        <p14:creationId xmlns:p14="http://schemas.microsoft.com/office/powerpoint/2010/main" val="879997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mailto:Dana.vojtiskova@pragoprojekt.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B41"/>
        </a:solidFill>
        <a:effectLst/>
      </p:bgPr>
    </p:bg>
    <p:spTree>
      <p:nvGrpSpPr>
        <p:cNvPr id="1" name=""/>
        <p:cNvGrpSpPr/>
        <p:nvPr/>
      </p:nvGrpSpPr>
      <p:grpSpPr>
        <a:xfrm>
          <a:off x="0" y="0"/>
          <a:ext cx="0" cy="0"/>
          <a:chOff x="0" y="0"/>
          <a:chExt cx="0" cy="0"/>
        </a:xfrm>
      </p:grpSpPr>
      <p:pic>
        <p:nvPicPr>
          <p:cNvPr id="3" name="Picture 2" descr="A blue arrow on a black background&#10;&#10;AI-generated content may be incorrect.">
            <a:extLst>
              <a:ext uri="{FF2B5EF4-FFF2-40B4-BE49-F238E27FC236}">
                <a16:creationId xmlns:a16="http://schemas.microsoft.com/office/drawing/2014/main" id="{E71143E9-04AF-661F-76E3-89C5D727E301}"/>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AF88BA1-4DC0-92CF-FCBA-D95C6D628D91}"/>
              </a:ext>
            </a:extLst>
          </p:cNvPr>
          <p:cNvSpPr txBox="1"/>
          <p:nvPr/>
        </p:nvSpPr>
        <p:spPr>
          <a:xfrm>
            <a:off x="341875" y="3243114"/>
            <a:ext cx="7005234" cy="1502976"/>
          </a:xfrm>
          <a:prstGeom prst="rect">
            <a:avLst/>
          </a:prstGeom>
          <a:noFill/>
        </p:spPr>
        <p:txBody>
          <a:bodyPr wrap="square" rtlCol="0">
            <a:spAutoFit/>
          </a:bodyPr>
          <a:lstStyle/>
          <a:p>
            <a:pPr>
              <a:lnSpc>
                <a:spcPts val="5500"/>
              </a:lnSpc>
            </a:pPr>
            <a:r>
              <a:rPr lang="cs-CZ" sz="5000" b="1" dirty="0">
                <a:solidFill>
                  <a:schemeClr val="bg1"/>
                </a:solidFill>
                <a:latin typeface="Barlow Semi Condensed" pitchFamily="2" charset="77"/>
              </a:rPr>
              <a:t>TKP 13</a:t>
            </a:r>
          </a:p>
          <a:p>
            <a:pPr>
              <a:lnSpc>
                <a:spcPts val="5500"/>
              </a:lnSpc>
            </a:pPr>
            <a:r>
              <a:rPr lang="cs-CZ" sz="5000" b="1" dirty="0">
                <a:solidFill>
                  <a:schemeClr val="bg1"/>
                </a:solidFill>
                <a:latin typeface="Barlow Semi Condensed" pitchFamily="2" charset="77"/>
              </a:rPr>
              <a:t>VEGETAČNÍ ÚPRAVY</a:t>
            </a:r>
          </a:p>
        </p:txBody>
      </p:sp>
      <p:sp>
        <p:nvSpPr>
          <p:cNvPr id="8" name="TextBox 7">
            <a:extLst>
              <a:ext uri="{FF2B5EF4-FFF2-40B4-BE49-F238E27FC236}">
                <a16:creationId xmlns:a16="http://schemas.microsoft.com/office/drawing/2014/main" id="{E58D57AE-2491-0842-4255-57D9F8EAAC21}"/>
              </a:ext>
            </a:extLst>
          </p:cNvPr>
          <p:cNvSpPr txBox="1"/>
          <p:nvPr/>
        </p:nvSpPr>
        <p:spPr>
          <a:xfrm>
            <a:off x="449451" y="5465735"/>
            <a:ext cx="5315918" cy="672620"/>
          </a:xfrm>
          <a:prstGeom prst="rect">
            <a:avLst/>
          </a:prstGeom>
          <a:noFill/>
        </p:spPr>
        <p:txBody>
          <a:bodyPr wrap="square" rtlCol="0">
            <a:spAutoFit/>
          </a:bodyPr>
          <a:lstStyle/>
          <a:p>
            <a:pPr>
              <a:lnSpc>
                <a:spcPts val="5500"/>
              </a:lnSpc>
            </a:pPr>
            <a:r>
              <a:rPr lang="cs-CZ" dirty="0">
                <a:solidFill>
                  <a:schemeClr val="bg1"/>
                </a:solidFill>
                <a:latin typeface="Barlow Semi Condensed" pitchFamily="2" charset="77"/>
              </a:rPr>
              <a:t>Ing. Dana Vojtíšková, 16.4.2026</a:t>
            </a:r>
          </a:p>
        </p:txBody>
      </p:sp>
      <p:pic>
        <p:nvPicPr>
          <p:cNvPr id="2" name="Graphic 1">
            <a:extLst>
              <a:ext uri="{FF2B5EF4-FFF2-40B4-BE49-F238E27FC236}">
                <a16:creationId xmlns:a16="http://schemas.microsoft.com/office/drawing/2014/main" id="{D979C6D2-FCDE-2B9E-55F1-305F8D4F1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139" y="330630"/>
            <a:ext cx="2405468" cy="321858"/>
          </a:xfrm>
          <a:prstGeom prst="rect">
            <a:avLst/>
          </a:prstGeom>
        </p:spPr>
      </p:pic>
    </p:spTree>
    <p:extLst>
      <p:ext uri="{BB962C8B-B14F-4D97-AF65-F5344CB8AC3E}">
        <p14:creationId xmlns:p14="http://schemas.microsoft.com/office/powerpoint/2010/main" val="82002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454F-BBE5-D3E3-744E-7EBB18D34FD0}"/>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5A9A2B08-F1B9-78E9-0229-42AC94A61F0E}"/>
              </a:ext>
            </a:extLst>
          </p:cNvPr>
          <p:cNvPicPr>
            <a:picLocks noChangeAspect="1"/>
          </p:cNvPicPr>
          <p:nvPr/>
        </p:nvPicPr>
        <p:blipFill>
          <a:blip r:embed="rId2"/>
          <a:stretch>
            <a:fillRect/>
          </a:stretch>
        </p:blipFill>
        <p:spPr>
          <a:xfrm>
            <a:off x="-48170" y="-54190"/>
            <a:ext cx="12288339" cy="6912190"/>
          </a:xfrm>
          <a:prstGeom prst="rect">
            <a:avLst/>
          </a:prstGeom>
          <a:ln w="0">
            <a:noFill/>
          </a:ln>
        </p:spPr>
      </p:pic>
      <p:sp>
        <p:nvSpPr>
          <p:cNvPr id="6" name="TextBox 5">
            <a:extLst>
              <a:ext uri="{FF2B5EF4-FFF2-40B4-BE49-F238E27FC236}">
                <a16:creationId xmlns:a16="http://schemas.microsoft.com/office/drawing/2014/main" id="{2D6EEC72-A751-A323-731C-6CACA613666E}"/>
              </a:ext>
            </a:extLst>
          </p:cNvPr>
          <p:cNvSpPr txBox="1"/>
          <p:nvPr/>
        </p:nvSpPr>
        <p:spPr>
          <a:xfrm>
            <a:off x="454445" y="383155"/>
            <a:ext cx="5059398" cy="707886"/>
          </a:xfrm>
          <a:prstGeom prst="rect">
            <a:avLst/>
          </a:prstGeom>
          <a:noFill/>
        </p:spPr>
        <p:txBody>
          <a:bodyPr wrap="square" rtlCol="0">
            <a:spAutoFit/>
          </a:bodyPr>
          <a:lstStyle/>
          <a:p>
            <a:r>
              <a:rPr lang="cs-CZ" sz="4000" b="1" dirty="0">
                <a:solidFill>
                  <a:srgbClr val="0B256C"/>
                </a:solidFill>
                <a:latin typeface="Barlow Semi Condensed" pitchFamily="2" charset="77"/>
              </a:rPr>
              <a:t>ČLENĚNÍ TKP 13</a:t>
            </a:r>
            <a:endParaRPr lang="cs-CZ" sz="4000" b="1" dirty="0">
              <a:solidFill>
                <a:srgbClr val="0B256C"/>
              </a:solidFill>
              <a:effectLst/>
              <a:latin typeface="Barlow Semi Condensed" pitchFamily="2" charset="77"/>
            </a:endParaRPr>
          </a:p>
        </p:txBody>
      </p:sp>
      <p:sp>
        <p:nvSpPr>
          <p:cNvPr id="15" name="TextBox 14">
            <a:extLst>
              <a:ext uri="{FF2B5EF4-FFF2-40B4-BE49-F238E27FC236}">
                <a16:creationId xmlns:a16="http://schemas.microsoft.com/office/drawing/2014/main" id="{98F23B15-C36A-4D6C-9C58-67525922F947}"/>
              </a:ext>
            </a:extLst>
          </p:cNvPr>
          <p:cNvSpPr txBox="1"/>
          <p:nvPr/>
        </p:nvSpPr>
        <p:spPr>
          <a:xfrm>
            <a:off x="555138" y="1091041"/>
            <a:ext cx="10265262" cy="5267276"/>
          </a:xfrm>
          <a:prstGeom prst="rect">
            <a:avLst/>
          </a:prstGeom>
          <a:noFill/>
        </p:spPr>
        <p:txBody>
          <a:bodyPr wrap="square" rtlCol="0">
            <a:spAutoFit/>
          </a:bodyPr>
          <a:lstStyle/>
          <a:p>
            <a:pPr marL="285750" indent="-285750">
              <a:buClr>
                <a:srgbClr val="0B256C"/>
              </a:buClr>
              <a:buFont typeface="Wingdings" pitchFamily="2" charset="2"/>
              <a:buChar char="§"/>
            </a:pPr>
            <a:r>
              <a:rPr lang="cs-CZ" sz="2400" b="1" u="sng" dirty="0">
                <a:solidFill>
                  <a:srgbClr val="0B256D"/>
                </a:solidFill>
                <a:effectLst/>
                <a:latin typeface="Barlow Semi Condensed" pitchFamily="2" charset="77"/>
              </a:rPr>
              <a:t>TRÁVNÍK</a:t>
            </a:r>
          </a:p>
          <a:p>
            <a:pPr marL="285750" indent="-285750">
              <a:buFont typeface="Arial" panose="020B0604020202020204" pitchFamily="34" charset="0"/>
              <a:buChar char="•"/>
            </a:pPr>
            <a:r>
              <a:rPr lang="cs-CZ" sz="2000" b="1" dirty="0">
                <a:solidFill>
                  <a:srgbClr val="0B256D"/>
                </a:solidFill>
                <a:latin typeface="Barlow Semi Condensed" pitchFamily="2" charset="77"/>
              </a:rPr>
              <a:t>Popis a kvalita materiálů</a:t>
            </a:r>
          </a:p>
          <a:p>
            <a:r>
              <a:rPr lang="cs-CZ" sz="2000" dirty="0">
                <a:solidFill>
                  <a:srgbClr val="0B256D"/>
                </a:solidFill>
                <a:latin typeface="Barlow Semi Condensed" pitchFamily="2" charset="77"/>
              </a:rPr>
              <a:t> Půda, Osivo, Voda, Hnojivo, Organická hmota,  Protierozní přísady (stabilizátory povrchu půd),  Pomocné půdní látky,  Prostředky na chemickou ochranu trávníku</a:t>
            </a:r>
          </a:p>
          <a:p>
            <a:r>
              <a:rPr lang="cs-CZ" sz="2000" dirty="0">
                <a:solidFill>
                  <a:srgbClr val="0B256D"/>
                </a:solidFill>
                <a:latin typeface="Barlow Semi Condensed" pitchFamily="2" charset="77"/>
              </a:rPr>
              <a:t> </a:t>
            </a:r>
          </a:p>
          <a:p>
            <a:pPr marL="285750" indent="-285750">
              <a:buFont typeface="Arial" panose="020B0604020202020204" pitchFamily="34" charset="0"/>
              <a:buChar char="•"/>
            </a:pPr>
            <a:r>
              <a:rPr lang="cs-CZ" sz="2000" b="1" dirty="0">
                <a:solidFill>
                  <a:srgbClr val="0B256D"/>
                </a:solidFill>
                <a:latin typeface="Barlow Semi Condensed" pitchFamily="2" charset="77"/>
              </a:rPr>
              <a:t>Technologické postupy prací</a:t>
            </a:r>
          </a:p>
          <a:p>
            <a:r>
              <a:rPr lang="cs-CZ" sz="2000" dirty="0">
                <a:solidFill>
                  <a:srgbClr val="0B256D"/>
                </a:solidFill>
                <a:latin typeface="Barlow Semi Condensed" pitchFamily="2" charset="77"/>
              </a:rPr>
              <a:t>Příprava ploch pro zakládání trávníku, Zakládání trávníku hydroosevem, Zakládání trávníku výsevem, Zakládání trávníku pokládkou předpěstovaných travních koberců, Zakládání trávníku pomocí zatravňovacích rohoží, Zakládání trávníku jiným způsobem (výsev do krycí plodiny) či přísevy do stávajících trávníků, Odplevelení trávníku, Rozvojová a dokončovací péče po výsevu</a:t>
            </a:r>
          </a:p>
          <a:p>
            <a:r>
              <a:rPr lang="cs-CZ" sz="2000" dirty="0">
                <a:solidFill>
                  <a:srgbClr val="0B256D"/>
                </a:solidFill>
                <a:latin typeface="Barlow Semi Condensed" pitchFamily="2" charset="77"/>
              </a:rPr>
              <a:t>Dodávka, skladování a průkazní zkoušky</a:t>
            </a:r>
          </a:p>
          <a:p>
            <a:r>
              <a:rPr lang="cs-CZ" sz="2000" dirty="0">
                <a:solidFill>
                  <a:srgbClr val="0B256D"/>
                </a:solidFill>
                <a:latin typeface="Barlow Semi Condensed" pitchFamily="2" charset="77"/>
              </a:rPr>
              <a:t>Odsouhlasení a převzetí prací -  podmínky převzetí	</a:t>
            </a:r>
          </a:p>
          <a:p>
            <a:r>
              <a:rPr lang="cs-CZ" sz="2000" dirty="0">
                <a:solidFill>
                  <a:srgbClr val="0B256D"/>
                </a:solidFill>
                <a:latin typeface="Barlow Semi Condensed" pitchFamily="2" charset="77"/>
              </a:rPr>
              <a:t>Dodávka, přeprava a skladování</a:t>
            </a:r>
          </a:p>
          <a:p>
            <a:pPr marL="342900" indent="-342900">
              <a:buFont typeface="Arial" panose="020B0604020202020204" pitchFamily="34" charset="0"/>
              <a:buChar char="•"/>
            </a:pPr>
            <a:r>
              <a:rPr lang="cs-CZ" sz="2000" b="1" dirty="0">
                <a:solidFill>
                  <a:srgbClr val="0B256D"/>
                </a:solidFill>
                <a:latin typeface="Barlow Semi Condensed" pitchFamily="2" charset="77"/>
              </a:rPr>
              <a:t>Odebírání vzorků a kontrolní zkoušky, </a:t>
            </a:r>
            <a:r>
              <a:rPr lang="cs-CZ" sz="2000" dirty="0">
                <a:solidFill>
                  <a:srgbClr val="0B256D"/>
                </a:solidFill>
                <a:latin typeface="Barlow Semi Condensed" pitchFamily="2" charset="77"/>
              </a:rPr>
              <a:t>přípustné odchylky, klimatická omezení</a:t>
            </a:r>
          </a:p>
          <a:p>
            <a:pPr marL="285750" indent="-285750">
              <a:buFont typeface="Arial" panose="020B0604020202020204" pitchFamily="34" charset="0"/>
              <a:buChar char="•"/>
            </a:pPr>
            <a:r>
              <a:rPr lang="cs-CZ" sz="2000" b="1" dirty="0">
                <a:solidFill>
                  <a:srgbClr val="0B256D"/>
                </a:solidFill>
                <a:latin typeface="Barlow Semi Condensed" pitchFamily="2" charset="77"/>
              </a:rPr>
              <a:t>Odsouhlasení a převzetí prací – kontrola následné péče a stavu trávníku v záruční době</a:t>
            </a:r>
          </a:p>
          <a:p>
            <a:pPr lvl="1">
              <a:lnSpc>
                <a:spcPct val="150000"/>
              </a:lnSpc>
              <a:buClr>
                <a:srgbClr val="0B256C"/>
              </a:buClr>
            </a:pP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4DA8EF25-2A16-632C-5AFF-729AEBB509D4}"/>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10</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6B20BB08-2CF3-9010-51D9-7433A19EA9C1}"/>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4196689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14F6-F00C-BC7F-08F4-7749136370CB}"/>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F9824528-8064-ADC9-82B5-19DCCB4121B1}"/>
              </a:ext>
            </a:extLst>
          </p:cNvPr>
          <p:cNvPicPr>
            <a:picLocks noChangeAspect="1"/>
          </p:cNvPicPr>
          <p:nvPr/>
        </p:nvPicPr>
        <p:blipFill>
          <a:blip r:embed="rId2"/>
          <a:stretch>
            <a:fillRect/>
          </a:stretch>
        </p:blipFill>
        <p:spPr>
          <a:xfrm>
            <a:off x="-48170" y="-54190"/>
            <a:ext cx="12288339" cy="6912190"/>
          </a:xfrm>
          <a:prstGeom prst="rect">
            <a:avLst/>
          </a:prstGeom>
          <a:ln w="0">
            <a:noFill/>
          </a:ln>
        </p:spPr>
      </p:pic>
      <p:sp>
        <p:nvSpPr>
          <p:cNvPr id="6" name="TextBox 5">
            <a:extLst>
              <a:ext uri="{FF2B5EF4-FFF2-40B4-BE49-F238E27FC236}">
                <a16:creationId xmlns:a16="http://schemas.microsoft.com/office/drawing/2014/main" id="{9218921E-4E6A-9C24-0721-1DC32D119E1F}"/>
              </a:ext>
            </a:extLst>
          </p:cNvPr>
          <p:cNvSpPr txBox="1"/>
          <p:nvPr/>
        </p:nvSpPr>
        <p:spPr>
          <a:xfrm>
            <a:off x="454445" y="383155"/>
            <a:ext cx="10244978" cy="707886"/>
          </a:xfrm>
          <a:prstGeom prst="rect">
            <a:avLst/>
          </a:prstGeom>
          <a:noFill/>
        </p:spPr>
        <p:txBody>
          <a:bodyPr wrap="square" rtlCol="0">
            <a:spAutoFit/>
          </a:bodyPr>
          <a:lstStyle/>
          <a:p>
            <a:r>
              <a:rPr lang="cs-CZ" sz="4000" b="1" dirty="0">
                <a:solidFill>
                  <a:srgbClr val="0B256C"/>
                </a:solidFill>
                <a:latin typeface="Barlow Semi Condensed" pitchFamily="2" charset="77"/>
              </a:rPr>
              <a:t>PŘEVZETÍ TRÁVNÍKU A DOKONČOVACÍ PÉČE</a:t>
            </a:r>
            <a:endParaRPr lang="cs-CZ" sz="4000" b="1" dirty="0">
              <a:solidFill>
                <a:srgbClr val="0B256C"/>
              </a:solidFill>
              <a:effectLst/>
              <a:latin typeface="Barlow Semi Condensed" pitchFamily="2" charset="77"/>
            </a:endParaRPr>
          </a:p>
        </p:txBody>
      </p:sp>
      <p:sp>
        <p:nvSpPr>
          <p:cNvPr id="15" name="TextBox 14">
            <a:extLst>
              <a:ext uri="{FF2B5EF4-FFF2-40B4-BE49-F238E27FC236}">
                <a16:creationId xmlns:a16="http://schemas.microsoft.com/office/drawing/2014/main" id="{B706EE55-CA05-6D7B-B617-528B7525CA71}"/>
              </a:ext>
            </a:extLst>
          </p:cNvPr>
          <p:cNvSpPr txBox="1"/>
          <p:nvPr/>
        </p:nvSpPr>
        <p:spPr>
          <a:xfrm>
            <a:off x="555138" y="1249458"/>
            <a:ext cx="9514837" cy="4755148"/>
          </a:xfrm>
          <a:prstGeom prst="rect">
            <a:avLst/>
          </a:prstGeom>
          <a:noFill/>
        </p:spPr>
        <p:txBody>
          <a:bodyPr wrap="square" rtlCol="0">
            <a:spAutoFit/>
          </a:bodyPr>
          <a:lstStyle/>
          <a:p>
            <a:pPr marL="285750" indent="-285750">
              <a:buClr>
                <a:srgbClr val="0B256C"/>
              </a:buClr>
              <a:buFont typeface="Wingdings" pitchFamily="2" charset="2"/>
              <a:buChar char="§"/>
            </a:pPr>
            <a:r>
              <a:rPr lang="cs-CZ" sz="2400" b="1" dirty="0">
                <a:solidFill>
                  <a:srgbClr val="0B256D"/>
                </a:solidFill>
                <a:latin typeface="Barlow Semi Condensed" pitchFamily="2" charset="77"/>
              </a:rPr>
              <a:t>ODSOUHLASENÍ PRACÍ</a:t>
            </a:r>
          </a:p>
          <a:p>
            <a:pPr marL="285750" indent="-285750">
              <a:buClr>
                <a:srgbClr val="0B256C"/>
              </a:buClr>
              <a:buFont typeface="Wingdings" pitchFamily="2" charset="2"/>
              <a:buChar char="§"/>
            </a:pPr>
            <a:r>
              <a:rPr lang="cs-CZ" sz="2000" dirty="0">
                <a:solidFill>
                  <a:srgbClr val="0B256D"/>
                </a:solidFill>
                <a:latin typeface="Barlow Semi Condensed" pitchFamily="2" charset="77"/>
              </a:rPr>
              <a:t>Kontrola rozsahu, provedení, kvality rozprostření osiva a dodržení technologií</a:t>
            </a:r>
          </a:p>
          <a:p>
            <a:pPr marL="285750" indent="-285750">
              <a:buClr>
                <a:srgbClr val="0B256C"/>
              </a:buClr>
              <a:buFont typeface="Wingdings" pitchFamily="2" charset="2"/>
              <a:buChar char="§"/>
            </a:pPr>
            <a:r>
              <a:rPr lang="cs-CZ" sz="2000" dirty="0">
                <a:solidFill>
                  <a:srgbClr val="0B256D"/>
                </a:solidFill>
                <a:latin typeface="Barlow Semi Condensed" pitchFamily="2" charset="77"/>
              </a:rPr>
              <a:t>Kosení do doby převzetí</a:t>
            </a:r>
          </a:p>
          <a:p>
            <a:pPr marL="285750" indent="-285750">
              <a:buClr>
                <a:srgbClr val="0B256C"/>
              </a:buClr>
              <a:buFont typeface="Wingdings" pitchFamily="2" charset="2"/>
              <a:buChar char="§"/>
            </a:pPr>
            <a:r>
              <a:rPr lang="cs-CZ" sz="2400" b="1" dirty="0">
                <a:solidFill>
                  <a:srgbClr val="0B256D"/>
                </a:solidFill>
                <a:latin typeface="Barlow Semi Condensed" pitchFamily="2" charset="77"/>
              </a:rPr>
              <a:t>PŘEVZETÍ</a:t>
            </a:r>
          </a:p>
          <a:p>
            <a:pPr marL="285750" indent="-285750">
              <a:buClr>
                <a:srgbClr val="0B256C"/>
              </a:buClr>
              <a:buFont typeface="Wingdings" pitchFamily="2" charset="2"/>
              <a:buChar char="§"/>
            </a:pPr>
            <a:r>
              <a:rPr lang="cs-CZ" sz="2000" b="1" dirty="0">
                <a:solidFill>
                  <a:srgbClr val="0B256D"/>
                </a:solidFill>
                <a:latin typeface="Barlow Semi Condensed" pitchFamily="2" charset="77"/>
              </a:rPr>
              <a:t>Dokumentace skutečného provedení, </a:t>
            </a:r>
            <a:r>
              <a:rPr lang="cs-CZ" sz="2000" dirty="0">
                <a:solidFill>
                  <a:srgbClr val="0B256D"/>
                </a:solidFill>
                <a:latin typeface="Barlow Semi Condensed" pitchFamily="2" charset="77"/>
              </a:rPr>
              <a:t>zápisy o změnách, stavební deníky, dokumentaci k použitým materiálům, míchací protokol, geodetické zaměření výsadeb</a:t>
            </a:r>
          </a:p>
          <a:p>
            <a:pPr marL="285750" indent="-285750">
              <a:buClr>
                <a:srgbClr val="0B256C"/>
              </a:buClr>
              <a:buFont typeface="Wingdings" pitchFamily="2" charset="2"/>
              <a:buChar char="§"/>
            </a:pPr>
            <a:r>
              <a:rPr lang="cs-CZ" sz="2000" dirty="0">
                <a:solidFill>
                  <a:srgbClr val="0B256D"/>
                </a:solidFill>
                <a:latin typeface="Barlow Semi Condensed" pitchFamily="2" charset="77"/>
              </a:rPr>
              <a:t>Protokol o převzetí prací</a:t>
            </a:r>
          </a:p>
          <a:p>
            <a:pPr marL="285750" indent="-285750">
              <a:buClr>
                <a:srgbClr val="0B256C"/>
              </a:buClr>
              <a:buFont typeface="Wingdings" pitchFamily="2" charset="2"/>
              <a:buChar char="§"/>
            </a:pPr>
            <a:r>
              <a:rPr lang="cs-CZ" sz="2400" b="1" dirty="0">
                <a:solidFill>
                  <a:srgbClr val="0B256D"/>
                </a:solidFill>
                <a:effectLst/>
                <a:latin typeface="Barlow Semi Condensed" pitchFamily="2" charset="77"/>
              </a:rPr>
              <a:t>DOKONČOVACÍ PÉČE</a:t>
            </a:r>
          </a:p>
          <a:p>
            <a:pPr marL="285750" indent="-285750">
              <a:buFont typeface="Arial" panose="020B0604020202020204" pitchFamily="34" charset="0"/>
              <a:buChar char="•"/>
            </a:pPr>
            <a:r>
              <a:rPr lang="cs-CZ" sz="2000" b="1" dirty="0">
                <a:solidFill>
                  <a:srgbClr val="0B256D"/>
                </a:solidFill>
                <a:latin typeface="Barlow Semi Condensed" pitchFamily="2" charset="77"/>
              </a:rPr>
              <a:t>Okamžitě od doby převzetí přechází povinnost péče na následného správce</a:t>
            </a:r>
          </a:p>
          <a:p>
            <a:pPr marL="285750" indent="-285750">
              <a:buFont typeface="Arial" panose="020B0604020202020204" pitchFamily="34" charset="0"/>
              <a:buChar char="•"/>
            </a:pPr>
            <a:r>
              <a:rPr lang="cs-CZ" sz="2000" dirty="0">
                <a:solidFill>
                  <a:srgbClr val="0B256D"/>
                </a:solidFill>
                <a:latin typeface="Barlow Semi Condensed" pitchFamily="2" charset="77"/>
              </a:rPr>
              <a:t>Kosení trávníku včetně odstranění posekané hmoty (lze i ponechat)</a:t>
            </a:r>
          </a:p>
          <a:p>
            <a:pPr marL="285750" indent="-285750">
              <a:buFont typeface="Arial" panose="020B0604020202020204" pitchFamily="34" charset="0"/>
              <a:buChar char="•"/>
            </a:pPr>
            <a:r>
              <a:rPr lang="cs-CZ" sz="2000" dirty="0">
                <a:solidFill>
                  <a:srgbClr val="0B256D"/>
                </a:solidFill>
                <a:latin typeface="Barlow Semi Condensed" pitchFamily="2" charset="77"/>
              </a:rPr>
              <a:t>Kontrola provádění  následné péče a stavu zapojení a zaplevelení</a:t>
            </a:r>
          </a:p>
          <a:p>
            <a:pPr marL="285750" indent="-285750">
              <a:buFont typeface="Arial" panose="020B0604020202020204" pitchFamily="34" charset="0"/>
              <a:buChar char="•"/>
            </a:pPr>
            <a:endParaRPr lang="cs-CZ" sz="2000" dirty="0">
              <a:solidFill>
                <a:srgbClr val="0B256D"/>
              </a:solidFill>
              <a:latin typeface="Barlow Semi Condensed" pitchFamily="2" charset="77"/>
            </a:endParaRPr>
          </a:p>
          <a:p>
            <a:r>
              <a:rPr lang="cs-CZ" sz="2000" dirty="0">
                <a:solidFill>
                  <a:srgbClr val="0B256D"/>
                </a:solidFill>
                <a:latin typeface="Barlow Semi Condensed" pitchFamily="2" charset="77"/>
              </a:rPr>
              <a:t> </a:t>
            </a:r>
          </a:p>
          <a:p>
            <a:pPr lvl="1">
              <a:lnSpc>
                <a:spcPct val="150000"/>
              </a:lnSpc>
              <a:buClr>
                <a:srgbClr val="0B256C"/>
              </a:buClr>
            </a:pP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CCD2AD7A-D435-DABF-2B0A-04313D8BBDF2}"/>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11</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A676AD41-2965-443C-8B96-46BB2180CCD4}"/>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545872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D56AD-A75A-E1C3-51D5-239ECB3B83CA}"/>
              </a:ext>
            </a:extLst>
          </p:cNvPr>
          <p:cNvSpPr txBox="1"/>
          <p:nvPr/>
        </p:nvSpPr>
        <p:spPr>
          <a:xfrm>
            <a:off x="444285" y="335796"/>
            <a:ext cx="5655523" cy="646331"/>
          </a:xfrm>
          <a:prstGeom prst="rect">
            <a:avLst/>
          </a:prstGeom>
          <a:noFill/>
        </p:spPr>
        <p:txBody>
          <a:bodyPr wrap="none" rtlCol="0">
            <a:spAutoFit/>
          </a:bodyPr>
          <a:lstStyle/>
          <a:p>
            <a:r>
              <a:rPr lang="cs-CZ" sz="3600" b="1" dirty="0">
                <a:solidFill>
                  <a:srgbClr val="0B256C"/>
                </a:solidFill>
              </a:rPr>
              <a:t>Dálnice</a:t>
            </a:r>
            <a:r>
              <a:rPr lang="cs-CZ" sz="3600" b="1" dirty="0">
                <a:solidFill>
                  <a:srgbClr val="0F62FF"/>
                </a:solidFill>
                <a:effectLst/>
                <a:latin typeface="Barlow Semi Condensed" pitchFamily="2" charset="77"/>
              </a:rPr>
              <a:t> </a:t>
            </a:r>
            <a:r>
              <a:rPr lang="cs-CZ" sz="3600" b="1" dirty="0">
                <a:solidFill>
                  <a:srgbClr val="0B256C"/>
                </a:solidFill>
              </a:rPr>
              <a:t>D3 –  stavba 307,308</a:t>
            </a:r>
          </a:p>
        </p:txBody>
      </p:sp>
      <p:sp>
        <p:nvSpPr>
          <p:cNvPr id="17" name="TextBox 16">
            <a:extLst>
              <a:ext uri="{FF2B5EF4-FFF2-40B4-BE49-F238E27FC236}">
                <a16:creationId xmlns:a16="http://schemas.microsoft.com/office/drawing/2014/main" id="{A37FF85C-D64E-1A39-D967-13C44994EE09}"/>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12</a:t>
            </a:fld>
            <a:endParaRPr lang="cs-CZ" sz="1000" dirty="0">
              <a:solidFill>
                <a:srgbClr val="0F62FE"/>
              </a:solidFill>
              <a:effectLst/>
              <a:latin typeface="Barlow Semi Condensed" pitchFamily="2" charset="77"/>
            </a:endParaRPr>
          </a:p>
        </p:txBody>
      </p:sp>
      <p:sp>
        <p:nvSpPr>
          <p:cNvPr id="2" name="TextBox 1">
            <a:extLst>
              <a:ext uri="{FF2B5EF4-FFF2-40B4-BE49-F238E27FC236}">
                <a16:creationId xmlns:a16="http://schemas.microsoft.com/office/drawing/2014/main" id="{B3EFC5F0-4E1F-84B3-347F-2BC9BB7E3947}"/>
              </a:ext>
            </a:extLst>
          </p:cNvPr>
          <p:cNvSpPr txBox="1"/>
          <p:nvPr/>
        </p:nvSpPr>
        <p:spPr>
          <a:xfrm>
            <a:off x="923650" y="5011864"/>
            <a:ext cx="4163916" cy="440343"/>
          </a:xfrm>
          <a:prstGeom prst="rect">
            <a:avLst/>
          </a:prstGeom>
          <a:noFill/>
        </p:spPr>
        <p:txBody>
          <a:bodyPr wrap="square" rtlCol="0">
            <a:spAutoFit/>
          </a:bodyPr>
          <a:lstStyle/>
          <a:p>
            <a:pPr>
              <a:buNone/>
            </a:pPr>
            <a:endParaRPr lang="cs-CZ" sz="1400" dirty="0">
              <a:solidFill>
                <a:srgbClr val="0B256D"/>
              </a:solidFill>
              <a:latin typeface="Barlow Semi Condensed" pitchFamily="2" charset="77"/>
            </a:endParaRPr>
          </a:p>
        </p:txBody>
      </p:sp>
      <p:sp>
        <p:nvSpPr>
          <p:cNvPr id="9" name="Footer Placeholder 17">
            <a:extLst>
              <a:ext uri="{FF2B5EF4-FFF2-40B4-BE49-F238E27FC236}">
                <a16:creationId xmlns:a16="http://schemas.microsoft.com/office/drawing/2014/main" id="{0518E47C-5721-A2FA-24BA-F694D2225351}"/>
              </a:ext>
            </a:extLst>
          </p:cNvPr>
          <p:cNvSpPr>
            <a:spLocks noGrp="1"/>
          </p:cNvSpPr>
          <p:nvPr>
            <p:ph type="ftr" sz="quarter" idx="11"/>
          </p:nvPr>
        </p:nvSpPr>
        <p:spPr>
          <a:xfrm>
            <a:off x="8446576" y="6211230"/>
            <a:ext cx="2717369" cy="365125"/>
          </a:xfrm>
        </p:spPr>
        <p:txBody>
          <a:bodyPr/>
          <a:lstStyle/>
          <a:p>
            <a:pPr algn="l"/>
            <a:r>
              <a:rPr lang="cs-CZ" sz="1000" dirty="0">
                <a:solidFill>
                  <a:srgbClr val="0B256D"/>
                </a:solidFill>
                <a:latin typeface="Barlow Semi Condensed" pitchFamily="2" charset="77"/>
              </a:rPr>
              <a:t>Volitelné zápatí prezentace</a:t>
            </a:r>
          </a:p>
        </p:txBody>
      </p:sp>
      <p:pic>
        <p:nvPicPr>
          <p:cNvPr id="7" name="Picture 6" descr="A blue text on a black background&#10;&#10;AI-generated content may be incorrect.">
            <a:extLst>
              <a:ext uri="{FF2B5EF4-FFF2-40B4-BE49-F238E27FC236}">
                <a16:creationId xmlns:a16="http://schemas.microsoft.com/office/drawing/2014/main" id="{883A460C-06FD-189A-5347-F03B078AA93D}"/>
              </a:ext>
            </a:extLst>
          </p:cNvPr>
          <p:cNvPicPr>
            <a:picLocks noChangeAspect="1"/>
          </p:cNvPicPr>
          <p:nvPr/>
        </p:nvPicPr>
        <p:blipFill>
          <a:blip r:embed="rId2"/>
          <a:stretch>
            <a:fillRect/>
          </a:stretch>
        </p:blipFill>
        <p:spPr>
          <a:xfrm>
            <a:off x="555138" y="6253247"/>
            <a:ext cx="1684148" cy="221598"/>
          </a:xfrm>
          <a:prstGeom prst="rect">
            <a:avLst/>
          </a:prstGeom>
        </p:spPr>
      </p:pic>
      <p:pic>
        <p:nvPicPr>
          <p:cNvPr id="10" name="Obrázek 9">
            <a:extLst>
              <a:ext uri="{FF2B5EF4-FFF2-40B4-BE49-F238E27FC236}">
                <a16:creationId xmlns:a16="http://schemas.microsoft.com/office/drawing/2014/main" id="{AEF4A129-039E-2C43-0A61-1D5952E60FB2}"/>
              </a:ext>
            </a:extLst>
          </p:cNvPr>
          <p:cNvPicPr>
            <a:picLocks noChangeAspect="1"/>
          </p:cNvPicPr>
          <p:nvPr/>
        </p:nvPicPr>
        <p:blipFill>
          <a:blip r:embed="rId3"/>
          <a:stretch>
            <a:fillRect/>
          </a:stretch>
        </p:blipFill>
        <p:spPr>
          <a:xfrm>
            <a:off x="555138" y="887976"/>
            <a:ext cx="7138963" cy="4344059"/>
          </a:xfrm>
          <a:prstGeom prst="rect">
            <a:avLst/>
          </a:prstGeom>
        </p:spPr>
      </p:pic>
      <p:pic>
        <p:nvPicPr>
          <p:cNvPr id="12" name="Obrázek 11">
            <a:extLst>
              <a:ext uri="{FF2B5EF4-FFF2-40B4-BE49-F238E27FC236}">
                <a16:creationId xmlns:a16="http://schemas.microsoft.com/office/drawing/2014/main" id="{661B0A59-4BC4-0233-0B6B-716B4D6B7F87}"/>
              </a:ext>
            </a:extLst>
          </p:cNvPr>
          <p:cNvPicPr>
            <a:picLocks noChangeAspect="1"/>
          </p:cNvPicPr>
          <p:nvPr/>
        </p:nvPicPr>
        <p:blipFill>
          <a:blip r:embed="rId4"/>
          <a:stretch>
            <a:fillRect/>
          </a:stretch>
        </p:blipFill>
        <p:spPr>
          <a:xfrm>
            <a:off x="7440758" y="130382"/>
            <a:ext cx="4575719" cy="3838549"/>
          </a:xfrm>
          <a:prstGeom prst="rect">
            <a:avLst/>
          </a:prstGeom>
        </p:spPr>
      </p:pic>
      <p:pic>
        <p:nvPicPr>
          <p:cNvPr id="14" name="Obrázek 13">
            <a:extLst>
              <a:ext uri="{FF2B5EF4-FFF2-40B4-BE49-F238E27FC236}">
                <a16:creationId xmlns:a16="http://schemas.microsoft.com/office/drawing/2014/main" id="{1585D6FB-16C6-0C02-CF34-DBC0E60E9422}"/>
              </a:ext>
            </a:extLst>
          </p:cNvPr>
          <p:cNvPicPr>
            <a:picLocks noChangeAspect="1"/>
          </p:cNvPicPr>
          <p:nvPr/>
        </p:nvPicPr>
        <p:blipFill>
          <a:blip r:embed="rId5"/>
          <a:stretch>
            <a:fillRect/>
          </a:stretch>
        </p:blipFill>
        <p:spPr>
          <a:xfrm>
            <a:off x="5425136" y="2372681"/>
            <a:ext cx="4530554" cy="3838549"/>
          </a:xfrm>
          <a:prstGeom prst="rect">
            <a:avLst/>
          </a:prstGeom>
        </p:spPr>
      </p:pic>
      <p:sp>
        <p:nvSpPr>
          <p:cNvPr id="16" name="TextovéPole 15">
            <a:extLst>
              <a:ext uri="{FF2B5EF4-FFF2-40B4-BE49-F238E27FC236}">
                <a16:creationId xmlns:a16="http://schemas.microsoft.com/office/drawing/2014/main" id="{B8A495A4-D9F3-37ED-E807-04BE3CBF50B4}"/>
              </a:ext>
            </a:extLst>
          </p:cNvPr>
          <p:cNvSpPr txBox="1"/>
          <p:nvPr/>
        </p:nvSpPr>
        <p:spPr>
          <a:xfrm>
            <a:off x="1077405" y="5259967"/>
            <a:ext cx="3551156" cy="646331"/>
          </a:xfrm>
          <a:prstGeom prst="rect">
            <a:avLst/>
          </a:prstGeom>
          <a:noFill/>
        </p:spPr>
        <p:txBody>
          <a:bodyPr wrap="square">
            <a:spAutoFit/>
          </a:bodyPr>
          <a:lstStyle/>
          <a:p>
            <a:r>
              <a:rPr lang="cs-CZ" sz="1800" dirty="0">
                <a:solidFill>
                  <a:srgbClr val="0B256D"/>
                </a:solidFill>
                <a:latin typeface="Barlow Semi Condensed" pitchFamily="2" charset="77"/>
              </a:rPr>
              <a:t>Předání výsadeb 2014 	</a:t>
            </a:r>
          </a:p>
          <a:p>
            <a:r>
              <a:rPr lang="cs-CZ" sz="1800" dirty="0">
                <a:solidFill>
                  <a:srgbClr val="0B256D"/>
                </a:solidFill>
                <a:latin typeface="Barlow Semi Condensed" pitchFamily="2" charset="77"/>
              </a:rPr>
              <a:t>Snímky stav k 2022 </a:t>
            </a:r>
            <a:endParaRPr lang="cs-CZ" dirty="0"/>
          </a:p>
        </p:txBody>
      </p:sp>
    </p:spTree>
    <p:extLst>
      <p:ext uri="{BB962C8B-B14F-4D97-AF65-F5344CB8AC3E}">
        <p14:creationId xmlns:p14="http://schemas.microsoft.com/office/powerpoint/2010/main" val="27596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500" fill="hold"/>
                                        <p:tgtEl>
                                          <p:spTgt spid="12"/>
                                        </p:tgtEl>
                                        <p:attrNameLst>
                                          <p:attrName>ppt_x</p:attrName>
                                        </p:attrNameLst>
                                      </p:cBhvr>
                                      <p:tavLst>
                                        <p:tav tm="0">
                                          <p:val>
                                            <p:strVal val="1+#ppt_w/2"/>
                                          </p:val>
                                        </p:tav>
                                        <p:tav tm="100000">
                                          <p:val>
                                            <p:strVal val="#ppt_x"/>
                                          </p:val>
                                        </p:tav>
                                      </p:tavLst>
                                    </p:anim>
                                    <p:anim calcmode="lin" valueType="num">
                                      <p:cBhvr additive="base">
                                        <p:cTn id="14"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FEDD-BCED-8214-3DF3-DE7EB83E139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DBA28B7-2441-AAC7-5050-C09D3940839F}"/>
              </a:ext>
            </a:extLst>
          </p:cNvPr>
          <p:cNvSpPr txBox="1"/>
          <p:nvPr/>
        </p:nvSpPr>
        <p:spPr>
          <a:xfrm>
            <a:off x="444285" y="335796"/>
            <a:ext cx="5470280" cy="646331"/>
          </a:xfrm>
          <a:prstGeom prst="rect">
            <a:avLst/>
          </a:prstGeom>
          <a:noFill/>
        </p:spPr>
        <p:txBody>
          <a:bodyPr wrap="none" rtlCol="0">
            <a:spAutoFit/>
          </a:bodyPr>
          <a:lstStyle/>
          <a:p>
            <a:r>
              <a:rPr lang="cs-CZ" sz="3600" b="1" dirty="0">
                <a:solidFill>
                  <a:srgbClr val="0B256C"/>
                </a:solidFill>
              </a:rPr>
              <a:t>D6 Nové Strašecí - Řevničov</a:t>
            </a:r>
          </a:p>
        </p:txBody>
      </p:sp>
      <p:sp>
        <p:nvSpPr>
          <p:cNvPr id="17" name="TextBox 16">
            <a:extLst>
              <a:ext uri="{FF2B5EF4-FFF2-40B4-BE49-F238E27FC236}">
                <a16:creationId xmlns:a16="http://schemas.microsoft.com/office/drawing/2014/main" id="{F31A9BD1-5EAC-DC92-3CED-5C6719D7CB80}"/>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13</a:t>
            </a:fld>
            <a:endParaRPr lang="cs-CZ" sz="1000" dirty="0">
              <a:solidFill>
                <a:srgbClr val="0F62FE"/>
              </a:solidFill>
              <a:effectLst/>
              <a:latin typeface="Barlow Semi Condensed" pitchFamily="2" charset="77"/>
            </a:endParaRPr>
          </a:p>
        </p:txBody>
      </p:sp>
      <p:sp>
        <p:nvSpPr>
          <p:cNvPr id="2" name="TextBox 1">
            <a:extLst>
              <a:ext uri="{FF2B5EF4-FFF2-40B4-BE49-F238E27FC236}">
                <a16:creationId xmlns:a16="http://schemas.microsoft.com/office/drawing/2014/main" id="{2FFB0264-2C9A-1A6E-D3DB-704208F0C106}"/>
              </a:ext>
            </a:extLst>
          </p:cNvPr>
          <p:cNvSpPr txBox="1"/>
          <p:nvPr/>
        </p:nvSpPr>
        <p:spPr>
          <a:xfrm>
            <a:off x="923650" y="5011864"/>
            <a:ext cx="4163916" cy="440343"/>
          </a:xfrm>
          <a:prstGeom prst="rect">
            <a:avLst/>
          </a:prstGeom>
          <a:noFill/>
        </p:spPr>
        <p:txBody>
          <a:bodyPr wrap="square" rtlCol="0">
            <a:spAutoFit/>
          </a:bodyPr>
          <a:lstStyle/>
          <a:p>
            <a:pPr>
              <a:buNone/>
            </a:pPr>
            <a:endParaRPr lang="cs-CZ" sz="1400" dirty="0">
              <a:solidFill>
                <a:srgbClr val="0B256D"/>
              </a:solidFill>
              <a:latin typeface="Barlow Semi Condensed" pitchFamily="2" charset="77"/>
            </a:endParaRPr>
          </a:p>
        </p:txBody>
      </p:sp>
      <p:sp>
        <p:nvSpPr>
          <p:cNvPr id="9" name="Footer Placeholder 17">
            <a:extLst>
              <a:ext uri="{FF2B5EF4-FFF2-40B4-BE49-F238E27FC236}">
                <a16:creationId xmlns:a16="http://schemas.microsoft.com/office/drawing/2014/main" id="{C433ACA7-4365-A122-222B-74A71E5CA3F0}"/>
              </a:ext>
            </a:extLst>
          </p:cNvPr>
          <p:cNvSpPr>
            <a:spLocks noGrp="1"/>
          </p:cNvSpPr>
          <p:nvPr>
            <p:ph type="ftr" sz="quarter" idx="11"/>
          </p:nvPr>
        </p:nvSpPr>
        <p:spPr>
          <a:xfrm>
            <a:off x="8446576" y="6211230"/>
            <a:ext cx="2717369" cy="365125"/>
          </a:xfrm>
        </p:spPr>
        <p:txBody>
          <a:bodyPr/>
          <a:lstStyle/>
          <a:p>
            <a:pPr algn="l"/>
            <a:r>
              <a:rPr lang="cs-CZ" sz="1000" dirty="0">
                <a:solidFill>
                  <a:srgbClr val="0B256D"/>
                </a:solidFill>
                <a:latin typeface="Barlow Semi Condensed" pitchFamily="2" charset="77"/>
              </a:rPr>
              <a:t>Volitelné zápatí prezentace</a:t>
            </a:r>
          </a:p>
        </p:txBody>
      </p:sp>
      <p:pic>
        <p:nvPicPr>
          <p:cNvPr id="7" name="Picture 6" descr="A blue text on a black background&#10;&#10;AI-generated content may be incorrect.">
            <a:extLst>
              <a:ext uri="{FF2B5EF4-FFF2-40B4-BE49-F238E27FC236}">
                <a16:creationId xmlns:a16="http://schemas.microsoft.com/office/drawing/2014/main" id="{D3B94B9E-1AC3-1408-4106-20FB6B9C68E5}"/>
              </a:ext>
            </a:extLst>
          </p:cNvPr>
          <p:cNvPicPr>
            <a:picLocks noChangeAspect="1"/>
          </p:cNvPicPr>
          <p:nvPr/>
        </p:nvPicPr>
        <p:blipFill>
          <a:blip r:embed="rId3"/>
          <a:stretch>
            <a:fillRect/>
          </a:stretch>
        </p:blipFill>
        <p:spPr>
          <a:xfrm>
            <a:off x="555138" y="6253247"/>
            <a:ext cx="1684148" cy="221598"/>
          </a:xfrm>
          <a:prstGeom prst="rect">
            <a:avLst/>
          </a:prstGeom>
        </p:spPr>
      </p:pic>
      <p:pic>
        <p:nvPicPr>
          <p:cNvPr id="4" name="Obrázek 3">
            <a:extLst>
              <a:ext uri="{FF2B5EF4-FFF2-40B4-BE49-F238E27FC236}">
                <a16:creationId xmlns:a16="http://schemas.microsoft.com/office/drawing/2014/main" id="{91DD10FC-B3D1-6B1C-8F4F-EEE5EF3067DA}"/>
              </a:ext>
            </a:extLst>
          </p:cNvPr>
          <p:cNvPicPr>
            <a:picLocks noChangeAspect="1"/>
          </p:cNvPicPr>
          <p:nvPr/>
        </p:nvPicPr>
        <p:blipFill>
          <a:blip r:embed="rId4"/>
          <a:stretch>
            <a:fillRect/>
          </a:stretch>
        </p:blipFill>
        <p:spPr>
          <a:xfrm>
            <a:off x="3965100" y="1438682"/>
            <a:ext cx="7546865" cy="5081450"/>
          </a:xfrm>
          <a:prstGeom prst="rect">
            <a:avLst/>
          </a:prstGeom>
        </p:spPr>
      </p:pic>
      <p:sp>
        <p:nvSpPr>
          <p:cNvPr id="13" name="TextovéPole 12">
            <a:extLst>
              <a:ext uri="{FF2B5EF4-FFF2-40B4-BE49-F238E27FC236}">
                <a16:creationId xmlns:a16="http://schemas.microsoft.com/office/drawing/2014/main" id="{1F52F3EC-A6A6-3947-6C4C-711987E6C2C2}"/>
              </a:ext>
            </a:extLst>
          </p:cNvPr>
          <p:cNvSpPr txBox="1"/>
          <p:nvPr/>
        </p:nvSpPr>
        <p:spPr>
          <a:xfrm>
            <a:off x="1046460" y="1512547"/>
            <a:ext cx="2385652" cy="646331"/>
          </a:xfrm>
          <a:prstGeom prst="rect">
            <a:avLst/>
          </a:prstGeom>
          <a:noFill/>
        </p:spPr>
        <p:txBody>
          <a:bodyPr wrap="square">
            <a:spAutoFit/>
          </a:bodyPr>
          <a:lstStyle/>
          <a:p>
            <a:r>
              <a:rPr lang="cs-CZ" dirty="0">
                <a:solidFill>
                  <a:srgbClr val="0B256D"/>
                </a:solidFill>
                <a:latin typeface="Barlow Semi Condensed" pitchFamily="2" charset="77"/>
              </a:rPr>
              <a:t>Realizace 07/2019</a:t>
            </a:r>
          </a:p>
          <a:p>
            <a:r>
              <a:rPr lang="cs-CZ" dirty="0">
                <a:solidFill>
                  <a:srgbClr val="0B256D"/>
                </a:solidFill>
                <a:latin typeface="Barlow Semi Condensed" pitchFamily="2" charset="77"/>
              </a:rPr>
              <a:t>Stav 07/2022</a:t>
            </a:r>
            <a:endParaRPr lang="cs-CZ" dirty="0"/>
          </a:p>
        </p:txBody>
      </p:sp>
      <p:pic>
        <p:nvPicPr>
          <p:cNvPr id="16" name="Obrázek 15">
            <a:extLst>
              <a:ext uri="{FF2B5EF4-FFF2-40B4-BE49-F238E27FC236}">
                <a16:creationId xmlns:a16="http://schemas.microsoft.com/office/drawing/2014/main" id="{386D8A5A-92AC-04AC-DDB3-85B604C8EFB3}"/>
              </a:ext>
            </a:extLst>
          </p:cNvPr>
          <p:cNvPicPr>
            <a:picLocks noChangeAspect="1"/>
          </p:cNvPicPr>
          <p:nvPr/>
        </p:nvPicPr>
        <p:blipFill>
          <a:blip r:embed="rId5"/>
          <a:stretch>
            <a:fillRect/>
          </a:stretch>
        </p:blipFill>
        <p:spPr>
          <a:xfrm>
            <a:off x="7107890" y="136374"/>
            <a:ext cx="4404075" cy="3398678"/>
          </a:xfrm>
          <a:prstGeom prst="rect">
            <a:avLst/>
          </a:prstGeom>
        </p:spPr>
      </p:pic>
      <p:pic>
        <p:nvPicPr>
          <p:cNvPr id="19" name="Obrázek 18">
            <a:extLst>
              <a:ext uri="{FF2B5EF4-FFF2-40B4-BE49-F238E27FC236}">
                <a16:creationId xmlns:a16="http://schemas.microsoft.com/office/drawing/2014/main" id="{F50FB0D5-9549-599B-6D5E-F33A15E67EC0}"/>
              </a:ext>
            </a:extLst>
          </p:cNvPr>
          <p:cNvPicPr>
            <a:picLocks noChangeAspect="1"/>
          </p:cNvPicPr>
          <p:nvPr/>
        </p:nvPicPr>
        <p:blipFill>
          <a:blip r:embed="rId6"/>
          <a:stretch>
            <a:fillRect/>
          </a:stretch>
        </p:blipFill>
        <p:spPr>
          <a:xfrm>
            <a:off x="248768" y="2800520"/>
            <a:ext cx="4519952" cy="3398679"/>
          </a:xfrm>
          <a:prstGeom prst="rect">
            <a:avLst/>
          </a:prstGeom>
        </p:spPr>
      </p:pic>
    </p:spTree>
    <p:extLst>
      <p:ext uri="{BB962C8B-B14F-4D97-AF65-F5344CB8AC3E}">
        <p14:creationId xmlns:p14="http://schemas.microsoft.com/office/powerpoint/2010/main" val="35988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500" fill="hold"/>
                                        <p:tgtEl>
                                          <p:spTgt spid="19"/>
                                        </p:tgtEl>
                                        <p:attrNameLst>
                                          <p:attrName>ppt_x</p:attrName>
                                        </p:attrNameLst>
                                      </p:cBhvr>
                                      <p:tavLst>
                                        <p:tav tm="0">
                                          <p:val>
                                            <p:strVal val="0-#ppt_w/2"/>
                                          </p:val>
                                        </p:tav>
                                        <p:tav tm="100000">
                                          <p:val>
                                            <p:strVal val="#ppt_x"/>
                                          </p:val>
                                        </p:tav>
                                      </p:tavLst>
                                    </p:anim>
                                    <p:anim calcmode="lin" valueType="num">
                                      <p:cBhvr additive="base">
                                        <p:cTn id="14"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1+#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05CD-23D4-DF3C-5E3A-99B769E9E630}"/>
            </a:ext>
          </a:extLst>
        </p:cNvPr>
        <p:cNvGrpSpPr/>
        <p:nvPr/>
      </p:nvGrpSpPr>
      <p:grpSpPr>
        <a:xfrm>
          <a:off x="0" y="0"/>
          <a:ext cx="0" cy="0"/>
          <a:chOff x="0" y="0"/>
          <a:chExt cx="0" cy="0"/>
        </a:xfrm>
      </p:grpSpPr>
      <p:pic>
        <p:nvPicPr>
          <p:cNvPr id="5" name="Obrázek 4">
            <a:extLst>
              <a:ext uri="{FF2B5EF4-FFF2-40B4-BE49-F238E27FC236}">
                <a16:creationId xmlns:a16="http://schemas.microsoft.com/office/drawing/2014/main" id="{F9ACADA3-2EAD-BD7B-CBCE-1375A8A5FCD4}"/>
              </a:ext>
            </a:extLst>
          </p:cNvPr>
          <p:cNvPicPr>
            <a:picLocks noChangeAspect="1"/>
          </p:cNvPicPr>
          <p:nvPr/>
        </p:nvPicPr>
        <p:blipFill>
          <a:blip r:embed="rId3"/>
          <a:stretch>
            <a:fillRect/>
          </a:stretch>
        </p:blipFill>
        <p:spPr>
          <a:xfrm>
            <a:off x="3577587" y="-1287706"/>
            <a:ext cx="8059275" cy="5725324"/>
          </a:xfrm>
          <a:prstGeom prst="rect">
            <a:avLst/>
          </a:prstGeom>
        </p:spPr>
      </p:pic>
      <p:sp>
        <p:nvSpPr>
          <p:cNvPr id="6" name="TextBox 5">
            <a:extLst>
              <a:ext uri="{FF2B5EF4-FFF2-40B4-BE49-F238E27FC236}">
                <a16:creationId xmlns:a16="http://schemas.microsoft.com/office/drawing/2014/main" id="{9274C5C3-A862-BC1D-464F-1A55DA14E638}"/>
              </a:ext>
            </a:extLst>
          </p:cNvPr>
          <p:cNvSpPr txBox="1"/>
          <p:nvPr/>
        </p:nvSpPr>
        <p:spPr>
          <a:xfrm>
            <a:off x="444285" y="335796"/>
            <a:ext cx="4661917" cy="646331"/>
          </a:xfrm>
          <a:prstGeom prst="rect">
            <a:avLst/>
          </a:prstGeom>
          <a:noFill/>
        </p:spPr>
        <p:txBody>
          <a:bodyPr wrap="none" rtlCol="0">
            <a:spAutoFit/>
          </a:bodyPr>
          <a:lstStyle/>
          <a:p>
            <a:r>
              <a:rPr lang="cs-CZ" sz="3600" b="1" dirty="0">
                <a:solidFill>
                  <a:srgbClr val="0B256C"/>
                </a:solidFill>
              </a:rPr>
              <a:t>I/38 - Znojmo - obchvat</a:t>
            </a:r>
          </a:p>
        </p:txBody>
      </p:sp>
      <p:sp>
        <p:nvSpPr>
          <p:cNvPr id="17" name="TextBox 16">
            <a:extLst>
              <a:ext uri="{FF2B5EF4-FFF2-40B4-BE49-F238E27FC236}">
                <a16:creationId xmlns:a16="http://schemas.microsoft.com/office/drawing/2014/main" id="{05FFADEE-7BB4-9CBC-E405-8A9AFF40A5FA}"/>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14</a:t>
            </a:fld>
            <a:endParaRPr lang="cs-CZ" sz="1000" dirty="0">
              <a:solidFill>
                <a:srgbClr val="0F62FE"/>
              </a:solidFill>
              <a:effectLst/>
              <a:latin typeface="Barlow Semi Condensed" pitchFamily="2" charset="77"/>
            </a:endParaRPr>
          </a:p>
        </p:txBody>
      </p:sp>
      <p:sp>
        <p:nvSpPr>
          <p:cNvPr id="2" name="TextBox 1">
            <a:extLst>
              <a:ext uri="{FF2B5EF4-FFF2-40B4-BE49-F238E27FC236}">
                <a16:creationId xmlns:a16="http://schemas.microsoft.com/office/drawing/2014/main" id="{80704856-8F1E-6216-C0CC-64DB1B0B28A0}"/>
              </a:ext>
            </a:extLst>
          </p:cNvPr>
          <p:cNvSpPr txBox="1"/>
          <p:nvPr/>
        </p:nvSpPr>
        <p:spPr>
          <a:xfrm>
            <a:off x="923650" y="5011864"/>
            <a:ext cx="4163916" cy="440343"/>
          </a:xfrm>
          <a:prstGeom prst="rect">
            <a:avLst/>
          </a:prstGeom>
          <a:noFill/>
        </p:spPr>
        <p:txBody>
          <a:bodyPr wrap="square" rtlCol="0">
            <a:spAutoFit/>
          </a:bodyPr>
          <a:lstStyle/>
          <a:p>
            <a:pPr>
              <a:buNone/>
            </a:pPr>
            <a:endParaRPr lang="cs-CZ" sz="1400" dirty="0">
              <a:solidFill>
                <a:srgbClr val="0B256D"/>
              </a:solidFill>
              <a:latin typeface="Barlow Semi Condensed" pitchFamily="2" charset="77"/>
            </a:endParaRPr>
          </a:p>
        </p:txBody>
      </p:sp>
      <p:sp>
        <p:nvSpPr>
          <p:cNvPr id="9" name="Footer Placeholder 17">
            <a:extLst>
              <a:ext uri="{FF2B5EF4-FFF2-40B4-BE49-F238E27FC236}">
                <a16:creationId xmlns:a16="http://schemas.microsoft.com/office/drawing/2014/main" id="{FEABB6A0-B595-7CCE-382E-19CC75E34102}"/>
              </a:ext>
            </a:extLst>
          </p:cNvPr>
          <p:cNvSpPr>
            <a:spLocks noGrp="1"/>
          </p:cNvSpPr>
          <p:nvPr>
            <p:ph type="ftr" sz="quarter" idx="11"/>
          </p:nvPr>
        </p:nvSpPr>
        <p:spPr>
          <a:xfrm>
            <a:off x="8446576" y="6211230"/>
            <a:ext cx="2717369" cy="365125"/>
          </a:xfrm>
        </p:spPr>
        <p:txBody>
          <a:bodyPr/>
          <a:lstStyle/>
          <a:p>
            <a:pPr algn="l"/>
            <a:r>
              <a:rPr lang="cs-CZ" sz="1000" dirty="0">
                <a:solidFill>
                  <a:srgbClr val="0B256D"/>
                </a:solidFill>
                <a:latin typeface="Barlow Semi Condensed" pitchFamily="2" charset="77"/>
              </a:rPr>
              <a:t>Volitelné zápatí prezentace</a:t>
            </a:r>
          </a:p>
        </p:txBody>
      </p:sp>
      <p:pic>
        <p:nvPicPr>
          <p:cNvPr id="7" name="Picture 6" descr="A blue text on a black background&#10;&#10;AI-generated content may be incorrect.">
            <a:extLst>
              <a:ext uri="{FF2B5EF4-FFF2-40B4-BE49-F238E27FC236}">
                <a16:creationId xmlns:a16="http://schemas.microsoft.com/office/drawing/2014/main" id="{61BE7E08-932D-7A82-E070-51F9BAF393B9}"/>
              </a:ext>
            </a:extLst>
          </p:cNvPr>
          <p:cNvPicPr>
            <a:picLocks noChangeAspect="1"/>
          </p:cNvPicPr>
          <p:nvPr/>
        </p:nvPicPr>
        <p:blipFill>
          <a:blip r:embed="rId4"/>
          <a:stretch>
            <a:fillRect/>
          </a:stretch>
        </p:blipFill>
        <p:spPr>
          <a:xfrm>
            <a:off x="555138" y="6253247"/>
            <a:ext cx="1684148" cy="221598"/>
          </a:xfrm>
          <a:prstGeom prst="rect">
            <a:avLst/>
          </a:prstGeom>
        </p:spPr>
      </p:pic>
      <p:sp>
        <p:nvSpPr>
          <p:cNvPr id="13" name="TextovéPole 12">
            <a:extLst>
              <a:ext uri="{FF2B5EF4-FFF2-40B4-BE49-F238E27FC236}">
                <a16:creationId xmlns:a16="http://schemas.microsoft.com/office/drawing/2014/main" id="{DE339E69-8612-6964-46EC-3C4C70F34DBB}"/>
              </a:ext>
            </a:extLst>
          </p:cNvPr>
          <p:cNvSpPr txBox="1"/>
          <p:nvPr/>
        </p:nvSpPr>
        <p:spPr>
          <a:xfrm>
            <a:off x="555138" y="1197280"/>
            <a:ext cx="2385652" cy="646331"/>
          </a:xfrm>
          <a:prstGeom prst="rect">
            <a:avLst/>
          </a:prstGeom>
          <a:noFill/>
        </p:spPr>
        <p:txBody>
          <a:bodyPr wrap="square">
            <a:spAutoFit/>
          </a:bodyPr>
          <a:lstStyle/>
          <a:p>
            <a:r>
              <a:rPr lang="cs-CZ" dirty="0">
                <a:solidFill>
                  <a:srgbClr val="0B256D"/>
                </a:solidFill>
                <a:latin typeface="Barlow Semi Condensed" pitchFamily="2" charset="77"/>
              </a:rPr>
              <a:t>Realizace 04 – 05/2023</a:t>
            </a:r>
          </a:p>
          <a:p>
            <a:r>
              <a:rPr lang="cs-CZ" dirty="0">
                <a:solidFill>
                  <a:srgbClr val="0B256D"/>
                </a:solidFill>
                <a:latin typeface="Barlow Semi Condensed" pitchFamily="2" charset="77"/>
              </a:rPr>
              <a:t>Stav 07/2023</a:t>
            </a:r>
          </a:p>
        </p:txBody>
      </p:sp>
      <p:pic>
        <p:nvPicPr>
          <p:cNvPr id="10" name="Obrázek 9">
            <a:extLst>
              <a:ext uri="{FF2B5EF4-FFF2-40B4-BE49-F238E27FC236}">
                <a16:creationId xmlns:a16="http://schemas.microsoft.com/office/drawing/2014/main" id="{4021DE84-B24A-94DA-E746-B2725535F830}"/>
              </a:ext>
            </a:extLst>
          </p:cNvPr>
          <p:cNvPicPr>
            <a:picLocks noChangeAspect="1"/>
          </p:cNvPicPr>
          <p:nvPr/>
        </p:nvPicPr>
        <p:blipFill>
          <a:blip r:embed="rId5"/>
          <a:stretch>
            <a:fillRect/>
          </a:stretch>
        </p:blipFill>
        <p:spPr>
          <a:xfrm>
            <a:off x="150479" y="2149202"/>
            <a:ext cx="4105678" cy="3529799"/>
          </a:xfrm>
          <a:prstGeom prst="rect">
            <a:avLst/>
          </a:prstGeom>
        </p:spPr>
      </p:pic>
      <p:pic>
        <p:nvPicPr>
          <p:cNvPr id="12" name="Obrázek 11">
            <a:extLst>
              <a:ext uri="{FF2B5EF4-FFF2-40B4-BE49-F238E27FC236}">
                <a16:creationId xmlns:a16="http://schemas.microsoft.com/office/drawing/2014/main" id="{DCA97F1C-6D57-F7C9-2C0C-F55E7560C9A8}"/>
              </a:ext>
            </a:extLst>
          </p:cNvPr>
          <p:cNvPicPr>
            <a:picLocks noChangeAspect="1"/>
          </p:cNvPicPr>
          <p:nvPr/>
        </p:nvPicPr>
        <p:blipFill>
          <a:blip r:embed="rId6"/>
          <a:stretch>
            <a:fillRect/>
          </a:stretch>
        </p:blipFill>
        <p:spPr>
          <a:xfrm>
            <a:off x="4292788" y="2889969"/>
            <a:ext cx="2951010" cy="4036135"/>
          </a:xfrm>
          <a:prstGeom prst="rect">
            <a:avLst/>
          </a:prstGeom>
        </p:spPr>
      </p:pic>
      <p:pic>
        <p:nvPicPr>
          <p:cNvPr id="15" name="Obrázek 14">
            <a:extLst>
              <a:ext uri="{FF2B5EF4-FFF2-40B4-BE49-F238E27FC236}">
                <a16:creationId xmlns:a16="http://schemas.microsoft.com/office/drawing/2014/main" id="{1A79919A-FB97-0032-ECC6-96072825387E}"/>
              </a:ext>
            </a:extLst>
          </p:cNvPr>
          <p:cNvPicPr>
            <a:picLocks noChangeAspect="1"/>
          </p:cNvPicPr>
          <p:nvPr/>
        </p:nvPicPr>
        <p:blipFill>
          <a:blip r:embed="rId7"/>
          <a:stretch>
            <a:fillRect/>
          </a:stretch>
        </p:blipFill>
        <p:spPr>
          <a:xfrm>
            <a:off x="7419262" y="3472358"/>
            <a:ext cx="4772738" cy="3079011"/>
          </a:xfrm>
          <a:prstGeom prst="rect">
            <a:avLst/>
          </a:prstGeom>
        </p:spPr>
      </p:pic>
    </p:spTree>
    <p:extLst>
      <p:ext uri="{BB962C8B-B14F-4D97-AF65-F5344CB8AC3E}">
        <p14:creationId xmlns:p14="http://schemas.microsoft.com/office/powerpoint/2010/main" val="83809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0-#ppt_w/2"/>
                                          </p:val>
                                        </p:tav>
                                        <p:tav tm="100000">
                                          <p:val>
                                            <p:strVal val="#ppt_x"/>
                                          </p:val>
                                        </p:tav>
                                      </p:tavLst>
                                    </p:anim>
                                    <p:anim calcmode="lin" valueType="num">
                                      <p:cBhvr additive="base">
                                        <p:cTn id="14"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ppt_x"/>
                                          </p:val>
                                        </p:tav>
                                        <p:tav tm="100000">
                                          <p:val>
                                            <p:strVal val="#ppt_x"/>
                                          </p:val>
                                        </p:tav>
                                      </p:tavLst>
                                    </p:anim>
                                    <p:anim calcmode="lin" valueType="num">
                                      <p:cBhvr additive="base">
                                        <p:cTn id="20"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500" fill="hold"/>
                                        <p:tgtEl>
                                          <p:spTgt spid="15"/>
                                        </p:tgtEl>
                                        <p:attrNameLst>
                                          <p:attrName>ppt_x</p:attrName>
                                        </p:attrNameLst>
                                      </p:cBhvr>
                                      <p:tavLst>
                                        <p:tav tm="0">
                                          <p:val>
                                            <p:strVal val="1+#ppt_w/2"/>
                                          </p:val>
                                        </p:tav>
                                        <p:tav tm="100000">
                                          <p:val>
                                            <p:strVal val="#ppt_x"/>
                                          </p:val>
                                        </p:tav>
                                      </p:tavLst>
                                    </p:anim>
                                    <p:anim calcmode="lin" valueType="num">
                                      <p:cBhvr additive="base">
                                        <p:cTn id="26"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C927-8B0E-5E0C-9496-09CFFB11423C}"/>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DD8263EE-224B-AEBD-0ACC-8BE33A895F0A}"/>
              </a:ext>
            </a:extLst>
          </p:cNvPr>
          <p:cNvPicPr>
            <a:picLocks noChangeAspect="1"/>
          </p:cNvPicPr>
          <p:nvPr/>
        </p:nvPicPr>
        <p:blipFill>
          <a:blip r:embed="rId3"/>
          <a:stretch>
            <a:fillRect/>
          </a:stretch>
        </p:blipFill>
        <p:spPr>
          <a:xfrm>
            <a:off x="4015059" y="-1239166"/>
            <a:ext cx="7935432" cy="5734850"/>
          </a:xfrm>
          <a:prstGeom prst="rect">
            <a:avLst/>
          </a:prstGeom>
        </p:spPr>
      </p:pic>
      <p:sp>
        <p:nvSpPr>
          <p:cNvPr id="6" name="TextBox 5">
            <a:extLst>
              <a:ext uri="{FF2B5EF4-FFF2-40B4-BE49-F238E27FC236}">
                <a16:creationId xmlns:a16="http://schemas.microsoft.com/office/drawing/2014/main" id="{1005A9C0-DE6D-3CE4-12E1-2153803116F9}"/>
              </a:ext>
            </a:extLst>
          </p:cNvPr>
          <p:cNvSpPr txBox="1"/>
          <p:nvPr/>
        </p:nvSpPr>
        <p:spPr>
          <a:xfrm>
            <a:off x="444285" y="335796"/>
            <a:ext cx="5844036" cy="646331"/>
          </a:xfrm>
          <a:prstGeom prst="rect">
            <a:avLst/>
          </a:prstGeom>
          <a:noFill/>
        </p:spPr>
        <p:txBody>
          <a:bodyPr wrap="none" rtlCol="0">
            <a:spAutoFit/>
          </a:bodyPr>
          <a:lstStyle/>
          <a:p>
            <a:r>
              <a:rPr lang="cs-CZ" sz="3600" b="1" dirty="0">
                <a:solidFill>
                  <a:srgbClr val="0B256C"/>
                </a:solidFill>
              </a:rPr>
              <a:t>D11 1107 – Smiřice  - Jaroměř</a:t>
            </a:r>
          </a:p>
        </p:txBody>
      </p:sp>
      <p:sp>
        <p:nvSpPr>
          <p:cNvPr id="17" name="TextBox 16">
            <a:extLst>
              <a:ext uri="{FF2B5EF4-FFF2-40B4-BE49-F238E27FC236}">
                <a16:creationId xmlns:a16="http://schemas.microsoft.com/office/drawing/2014/main" id="{FA48647E-63A2-06E6-3A09-441079B8F98B}"/>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15</a:t>
            </a:fld>
            <a:endParaRPr lang="cs-CZ" sz="1000" dirty="0">
              <a:solidFill>
                <a:srgbClr val="0F62FE"/>
              </a:solidFill>
              <a:effectLst/>
              <a:latin typeface="Barlow Semi Condensed" pitchFamily="2" charset="77"/>
            </a:endParaRPr>
          </a:p>
        </p:txBody>
      </p:sp>
      <p:sp>
        <p:nvSpPr>
          <p:cNvPr id="2" name="TextBox 1">
            <a:extLst>
              <a:ext uri="{FF2B5EF4-FFF2-40B4-BE49-F238E27FC236}">
                <a16:creationId xmlns:a16="http://schemas.microsoft.com/office/drawing/2014/main" id="{BAC82028-AAF4-61F7-F7E9-7D54B13606F8}"/>
              </a:ext>
            </a:extLst>
          </p:cNvPr>
          <p:cNvSpPr txBox="1"/>
          <p:nvPr/>
        </p:nvSpPr>
        <p:spPr>
          <a:xfrm>
            <a:off x="923650" y="5011864"/>
            <a:ext cx="4163916" cy="440343"/>
          </a:xfrm>
          <a:prstGeom prst="rect">
            <a:avLst/>
          </a:prstGeom>
          <a:noFill/>
        </p:spPr>
        <p:txBody>
          <a:bodyPr wrap="square" rtlCol="0">
            <a:spAutoFit/>
          </a:bodyPr>
          <a:lstStyle/>
          <a:p>
            <a:pPr>
              <a:buNone/>
            </a:pPr>
            <a:endParaRPr lang="cs-CZ" sz="1400" dirty="0">
              <a:solidFill>
                <a:srgbClr val="0B256D"/>
              </a:solidFill>
              <a:latin typeface="Barlow Semi Condensed" pitchFamily="2" charset="77"/>
            </a:endParaRPr>
          </a:p>
        </p:txBody>
      </p:sp>
      <p:pic>
        <p:nvPicPr>
          <p:cNvPr id="7" name="Picture 6" descr="A blue text on a black background&#10;&#10;AI-generated content may be incorrect.">
            <a:extLst>
              <a:ext uri="{FF2B5EF4-FFF2-40B4-BE49-F238E27FC236}">
                <a16:creationId xmlns:a16="http://schemas.microsoft.com/office/drawing/2014/main" id="{4B41E270-27CA-3981-E83D-C24B5E59BF52}"/>
              </a:ext>
            </a:extLst>
          </p:cNvPr>
          <p:cNvPicPr>
            <a:picLocks noChangeAspect="1"/>
          </p:cNvPicPr>
          <p:nvPr/>
        </p:nvPicPr>
        <p:blipFill>
          <a:blip r:embed="rId4"/>
          <a:stretch>
            <a:fillRect/>
          </a:stretch>
        </p:blipFill>
        <p:spPr>
          <a:xfrm>
            <a:off x="555138" y="6253247"/>
            <a:ext cx="1684148" cy="221598"/>
          </a:xfrm>
          <a:prstGeom prst="rect">
            <a:avLst/>
          </a:prstGeom>
        </p:spPr>
      </p:pic>
      <p:sp>
        <p:nvSpPr>
          <p:cNvPr id="13" name="TextovéPole 12">
            <a:extLst>
              <a:ext uri="{FF2B5EF4-FFF2-40B4-BE49-F238E27FC236}">
                <a16:creationId xmlns:a16="http://schemas.microsoft.com/office/drawing/2014/main" id="{CB3CF0BA-DD93-CFA6-C3CF-F7E4CF33A0B7}"/>
              </a:ext>
            </a:extLst>
          </p:cNvPr>
          <p:cNvSpPr txBox="1"/>
          <p:nvPr/>
        </p:nvSpPr>
        <p:spPr>
          <a:xfrm>
            <a:off x="555138" y="1197280"/>
            <a:ext cx="2385652" cy="923330"/>
          </a:xfrm>
          <a:prstGeom prst="rect">
            <a:avLst/>
          </a:prstGeom>
          <a:noFill/>
        </p:spPr>
        <p:txBody>
          <a:bodyPr wrap="square">
            <a:spAutoFit/>
          </a:bodyPr>
          <a:lstStyle/>
          <a:p>
            <a:r>
              <a:rPr lang="cs-CZ" dirty="0">
                <a:solidFill>
                  <a:srgbClr val="0B256D"/>
                </a:solidFill>
                <a:latin typeface="Barlow Semi Condensed" pitchFamily="2" charset="77"/>
              </a:rPr>
              <a:t>Realizace 2021-2022</a:t>
            </a:r>
          </a:p>
          <a:p>
            <a:r>
              <a:rPr lang="cs-CZ" dirty="0">
                <a:solidFill>
                  <a:srgbClr val="0B256D"/>
                </a:solidFill>
                <a:latin typeface="Barlow Semi Condensed" pitchFamily="2" charset="77"/>
              </a:rPr>
              <a:t>Převzetí 2023</a:t>
            </a:r>
          </a:p>
          <a:p>
            <a:r>
              <a:rPr lang="cs-CZ" dirty="0">
                <a:solidFill>
                  <a:srgbClr val="0B256D"/>
                </a:solidFill>
                <a:latin typeface="Barlow Semi Condensed" pitchFamily="2" charset="77"/>
              </a:rPr>
              <a:t>Stav k 2024 a 20255</a:t>
            </a:r>
          </a:p>
        </p:txBody>
      </p:sp>
      <p:pic>
        <p:nvPicPr>
          <p:cNvPr id="11" name="Obrázek 10">
            <a:extLst>
              <a:ext uri="{FF2B5EF4-FFF2-40B4-BE49-F238E27FC236}">
                <a16:creationId xmlns:a16="http://schemas.microsoft.com/office/drawing/2014/main" id="{208E5897-355B-B349-AF83-E38CEBBD3293}"/>
              </a:ext>
            </a:extLst>
          </p:cNvPr>
          <p:cNvPicPr>
            <a:picLocks noChangeAspect="1"/>
          </p:cNvPicPr>
          <p:nvPr/>
        </p:nvPicPr>
        <p:blipFill>
          <a:blip r:embed="rId5"/>
          <a:stretch>
            <a:fillRect/>
          </a:stretch>
        </p:blipFill>
        <p:spPr>
          <a:xfrm>
            <a:off x="444285" y="2274391"/>
            <a:ext cx="4551023" cy="2957644"/>
          </a:xfrm>
          <a:prstGeom prst="rect">
            <a:avLst/>
          </a:prstGeom>
        </p:spPr>
      </p:pic>
      <p:pic>
        <p:nvPicPr>
          <p:cNvPr id="8" name="Obrázek 7">
            <a:extLst>
              <a:ext uri="{FF2B5EF4-FFF2-40B4-BE49-F238E27FC236}">
                <a16:creationId xmlns:a16="http://schemas.microsoft.com/office/drawing/2014/main" id="{9BCD6060-EC78-4B8F-A3E6-0F31DE1996F6}"/>
              </a:ext>
            </a:extLst>
          </p:cNvPr>
          <p:cNvPicPr>
            <a:picLocks noChangeAspect="1"/>
          </p:cNvPicPr>
          <p:nvPr/>
        </p:nvPicPr>
        <p:blipFill>
          <a:blip r:embed="rId6"/>
          <a:stretch>
            <a:fillRect/>
          </a:stretch>
        </p:blipFill>
        <p:spPr>
          <a:xfrm>
            <a:off x="4503369" y="3563305"/>
            <a:ext cx="3924687" cy="3157022"/>
          </a:xfrm>
          <a:prstGeom prst="rect">
            <a:avLst/>
          </a:prstGeom>
        </p:spPr>
      </p:pic>
      <p:pic>
        <p:nvPicPr>
          <p:cNvPr id="10" name="Obrázek 9">
            <a:extLst>
              <a:ext uri="{FF2B5EF4-FFF2-40B4-BE49-F238E27FC236}">
                <a16:creationId xmlns:a16="http://schemas.microsoft.com/office/drawing/2014/main" id="{09190A59-C590-43B6-B9CC-C2FE4DFEEC7B}"/>
              </a:ext>
            </a:extLst>
          </p:cNvPr>
          <p:cNvPicPr>
            <a:picLocks noChangeAspect="1"/>
          </p:cNvPicPr>
          <p:nvPr/>
        </p:nvPicPr>
        <p:blipFill>
          <a:blip r:embed="rId7"/>
          <a:stretch>
            <a:fillRect/>
          </a:stretch>
        </p:blipFill>
        <p:spPr>
          <a:xfrm>
            <a:off x="8642303" y="3114176"/>
            <a:ext cx="3116548" cy="3157023"/>
          </a:xfrm>
          <a:prstGeom prst="rect">
            <a:avLst/>
          </a:prstGeom>
        </p:spPr>
      </p:pic>
    </p:spTree>
    <p:extLst>
      <p:ext uri="{BB962C8B-B14F-4D97-AF65-F5344CB8AC3E}">
        <p14:creationId xmlns:p14="http://schemas.microsoft.com/office/powerpoint/2010/main" val="42693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0-#ppt_w/2"/>
                                          </p:val>
                                        </p:tav>
                                        <p:tav tm="100000">
                                          <p:val>
                                            <p:strVal val="#ppt_x"/>
                                          </p:val>
                                        </p:tav>
                                      </p:tavLst>
                                    </p:anim>
                                    <p:anim calcmode="lin" valueType="num">
                                      <p:cBhvr additive="base">
                                        <p:cTn id="1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1+#ppt_w/2"/>
                                          </p:val>
                                        </p:tav>
                                        <p:tav tm="100000">
                                          <p:val>
                                            <p:strVal val="#ppt_x"/>
                                          </p:val>
                                        </p:tav>
                                      </p:tavLst>
                                    </p:anim>
                                    <p:anim calcmode="lin" valueType="num">
                                      <p:cBhvr additive="base">
                                        <p:cTn id="20"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500" fill="hold"/>
                                        <p:tgtEl>
                                          <p:spTgt spid="8"/>
                                        </p:tgtEl>
                                        <p:attrNameLst>
                                          <p:attrName>ppt_x</p:attrName>
                                        </p:attrNameLst>
                                      </p:cBhvr>
                                      <p:tavLst>
                                        <p:tav tm="0">
                                          <p:val>
                                            <p:strVal val="#ppt_x"/>
                                          </p:val>
                                        </p:tav>
                                        <p:tav tm="100000">
                                          <p:val>
                                            <p:strVal val="#ppt_x"/>
                                          </p:val>
                                        </p:tav>
                                      </p:tavLst>
                                    </p:anim>
                                    <p:anim calcmode="lin" valueType="num">
                                      <p:cBhvr additive="base">
                                        <p:cTn id="26"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1B41"/>
        </a:solidFill>
        <a:effectLst/>
      </p:bgPr>
    </p:bg>
    <p:spTree>
      <p:nvGrpSpPr>
        <p:cNvPr id="1" name=""/>
        <p:cNvGrpSpPr/>
        <p:nvPr/>
      </p:nvGrpSpPr>
      <p:grpSpPr>
        <a:xfrm>
          <a:off x="0" y="0"/>
          <a:ext cx="0" cy="0"/>
          <a:chOff x="0" y="0"/>
          <a:chExt cx="0" cy="0"/>
        </a:xfrm>
      </p:grpSpPr>
      <p:pic>
        <p:nvPicPr>
          <p:cNvPr id="11" name="Picture 10" descr="A blue and black background&#10;&#10;AI-generated content may be incorrect.">
            <a:extLst>
              <a:ext uri="{FF2B5EF4-FFF2-40B4-BE49-F238E27FC236}">
                <a16:creationId xmlns:a16="http://schemas.microsoft.com/office/drawing/2014/main" id="{7D391319-5FD7-F0FD-0A2F-D55AB3551B7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AF88BA1-4DC0-92CF-FCBA-D95C6D628D91}"/>
              </a:ext>
            </a:extLst>
          </p:cNvPr>
          <p:cNvSpPr txBox="1"/>
          <p:nvPr/>
        </p:nvSpPr>
        <p:spPr>
          <a:xfrm>
            <a:off x="449451" y="2242088"/>
            <a:ext cx="5315918" cy="1502976"/>
          </a:xfrm>
          <a:prstGeom prst="rect">
            <a:avLst/>
          </a:prstGeom>
          <a:noFill/>
        </p:spPr>
        <p:txBody>
          <a:bodyPr wrap="square" rtlCol="0">
            <a:spAutoFit/>
          </a:bodyPr>
          <a:lstStyle/>
          <a:p>
            <a:pPr>
              <a:lnSpc>
                <a:spcPts val="5500"/>
              </a:lnSpc>
            </a:pPr>
            <a:r>
              <a:rPr lang="cs-CZ" sz="5000" b="1" dirty="0">
                <a:solidFill>
                  <a:schemeClr val="bg1"/>
                </a:solidFill>
                <a:latin typeface="Barlow Semi Condensed" pitchFamily="2" charset="77"/>
              </a:rPr>
              <a:t>DĚKUJI</a:t>
            </a:r>
          </a:p>
          <a:p>
            <a:pPr>
              <a:lnSpc>
                <a:spcPts val="5500"/>
              </a:lnSpc>
            </a:pPr>
            <a:r>
              <a:rPr lang="cs-CZ" sz="5000" b="1" dirty="0">
                <a:solidFill>
                  <a:schemeClr val="bg1"/>
                </a:solidFill>
                <a:latin typeface="Barlow Semi Condensed" pitchFamily="2" charset="77"/>
              </a:rPr>
              <a:t>ZA POZORNOST</a:t>
            </a:r>
          </a:p>
        </p:txBody>
      </p:sp>
      <p:sp>
        <p:nvSpPr>
          <p:cNvPr id="8" name="TextBox 7">
            <a:extLst>
              <a:ext uri="{FF2B5EF4-FFF2-40B4-BE49-F238E27FC236}">
                <a16:creationId xmlns:a16="http://schemas.microsoft.com/office/drawing/2014/main" id="{E58D57AE-2491-0842-4255-57D9F8EAAC21}"/>
              </a:ext>
            </a:extLst>
          </p:cNvPr>
          <p:cNvSpPr txBox="1"/>
          <p:nvPr/>
        </p:nvSpPr>
        <p:spPr>
          <a:xfrm>
            <a:off x="449451" y="4048039"/>
            <a:ext cx="5315918" cy="2090316"/>
          </a:xfrm>
          <a:prstGeom prst="rect">
            <a:avLst/>
          </a:prstGeom>
          <a:noFill/>
        </p:spPr>
        <p:txBody>
          <a:bodyPr wrap="square" rtlCol="0" anchor="b">
            <a:spAutoFit/>
          </a:bodyPr>
          <a:lstStyle/>
          <a:p>
            <a:pPr>
              <a:lnSpc>
                <a:spcPts val="5500"/>
              </a:lnSpc>
            </a:pPr>
            <a:r>
              <a:rPr lang="cs-CZ" dirty="0">
                <a:solidFill>
                  <a:schemeClr val="bg1"/>
                </a:solidFill>
                <a:latin typeface="Barlow Semi Condensed" pitchFamily="2" charset="77"/>
              </a:rPr>
              <a:t>Ing. Dana Vojtíšková</a:t>
            </a:r>
          </a:p>
          <a:p>
            <a:r>
              <a:rPr lang="cs-CZ" sz="1200" dirty="0">
                <a:solidFill>
                  <a:schemeClr val="bg1"/>
                </a:solidFill>
                <a:latin typeface="Barlow Semi Condensed" pitchFamily="2" charset="77"/>
                <a:hlinkClick r:id="rId4">
                  <a:extLst>
                    <a:ext uri="{A12FA001-AC4F-418D-AE19-62706E023703}">
                      <ahyp:hlinkClr xmlns:ahyp="http://schemas.microsoft.com/office/drawing/2018/hyperlinkcolor" val="tx"/>
                    </a:ext>
                  </a:extLst>
                </a:hlinkClick>
              </a:rPr>
              <a:t>Dana.vojtiskova@pragoprojekt.cz</a:t>
            </a:r>
            <a:endParaRPr lang="cs-CZ" sz="1200" dirty="0">
              <a:solidFill>
                <a:schemeClr val="bg1"/>
              </a:solidFill>
              <a:latin typeface="Barlow Semi Condensed" pitchFamily="2" charset="77"/>
            </a:endParaRPr>
          </a:p>
          <a:p>
            <a:r>
              <a:rPr lang="cs-CZ" sz="1200" dirty="0">
                <a:solidFill>
                  <a:schemeClr val="bg1"/>
                </a:solidFill>
                <a:latin typeface="Barlow Semi Condensed" pitchFamily="2" charset="77"/>
              </a:rPr>
              <a:t>+420 724 225 723 </a:t>
            </a:r>
          </a:p>
          <a:p>
            <a:endParaRPr lang="cs-CZ" sz="1200" dirty="0">
              <a:solidFill>
                <a:schemeClr val="bg1"/>
              </a:solidFill>
              <a:latin typeface="Barlow Semi Condensed" pitchFamily="2" charset="77"/>
            </a:endParaRPr>
          </a:p>
          <a:p>
            <a:r>
              <a:rPr lang="cs-CZ" sz="1200" dirty="0">
                <a:solidFill>
                  <a:schemeClr val="bg1"/>
                </a:solidFill>
                <a:latin typeface="Barlow Semi Condensed" pitchFamily="2" charset="77"/>
              </a:rPr>
              <a:t>PRAGOPROJEKT, a.s.</a:t>
            </a:r>
          </a:p>
          <a:p>
            <a:r>
              <a:rPr lang="cs-CZ" sz="1200" dirty="0">
                <a:solidFill>
                  <a:schemeClr val="bg1"/>
                </a:solidFill>
                <a:latin typeface="Barlow Semi Condensed" pitchFamily="2" charset="77"/>
              </a:rPr>
              <a:t>K </a:t>
            </a:r>
            <a:r>
              <a:rPr lang="cs-CZ" sz="1200" dirty="0" err="1">
                <a:solidFill>
                  <a:schemeClr val="bg1"/>
                </a:solidFill>
                <a:latin typeface="Barlow Semi Condensed" pitchFamily="2" charset="77"/>
              </a:rPr>
              <a:t>Ryšánce</a:t>
            </a:r>
            <a:r>
              <a:rPr lang="cs-CZ" sz="1200" dirty="0">
                <a:solidFill>
                  <a:schemeClr val="bg1"/>
                </a:solidFill>
                <a:latin typeface="Barlow Semi Condensed" pitchFamily="2" charset="77"/>
              </a:rPr>
              <a:t> 1668/16, 147 54 Praha 4</a:t>
            </a:r>
          </a:p>
          <a:p>
            <a:endParaRPr lang="cs-CZ" sz="1200" dirty="0">
              <a:solidFill>
                <a:schemeClr val="bg1"/>
              </a:solidFill>
              <a:latin typeface="Barlow Semi Condensed" pitchFamily="2" charset="77"/>
            </a:endParaRPr>
          </a:p>
          <a:p>
            <a:r>
              <a:rPr lang="cs-CZ" sz="1200" dirty="0" err="1">
                <a:solidFill>
                  <a:srgbClr val="0F62FE"/>
                </a:solidFill>
                <a:latin typeface="Barlow Semi Condensed" pitchFamily="2" charset="77"/>
              </a:rPr>
              <a:t>pragoprojekt.cz</a:t>
            </a:r>
            <a:endParaRPr lang="cs-CZ" sz="1200" dirty="0">
              <a:solidFill>
                <a:srgbClr val="0F62FE"/>
              </a:solidFill>
              <a:latin typeface="Barlow Semi Condensed" pitchFamily="2" charset="77"/>
            </a:endParaRPr>
          </a:p>
        </p:txBody>
      </p:sp>
      <p:pic>
        <p:nvPicPr>
          <p:cNvPr id="2" name="Graphic 1">
            <a:extLst>
              <a:ext uri="{FF2B5EF4-FFF2-40B4-BE49-F238E27FC236}">
                <a16:creationId xmlns:a16="http://schemas.microsoft.com/office/drawing/2014/main" id="{CB732BAB-2C62-EA9F-AA2B-DAC359EFF6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139" y="330630"/>
            <a:ext cx="2405468" cy="321858"/>
          </a:xfrm>
          <a:prstGeom prst="rect">
            <a:avLst/>
          </a:prstGeom>
        </p:spPr>
      </p:pic>
    </p:spTree>
    <p:extLst>
      <p:ext uri="{BB962C8B-B14F-4D97-AF65-F5344CB8AC3E}">
        <p14:creationId xmlns:p14="http://schemas.microsoft.com/office/powerpoint/2010/main" val="260615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8F76-FA3F-D26A-185F-893DE812425F}"/>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603C8018-922E-D64F-2F5A-F496066B2237}"/>
              </a:ext>
            </a:extLst>
          </p:cNvPr>
          <p:cNvPicPr>
            <a:picLocks noChangeAspect="1"/>
          </p:cNvPicPr>
          <p:nvPr/>
        </p:nvPicPr>
        <p:blipFill>
          <a:blip r:embed="rId2"/>
          <a:stretch>
            <a:fillRect/>
          </a:stretch>
        </p:blipFill>
        <p:spPr>
          <a:xfrm>
            <a:off x="-96339" y="-22119"/>
            <a:ext cx="12288339" cy="6912190"/>
          </a:xfrm>
          <a:prstGeom prst="rect">
            <a:avLst/>
          </a:prstGeom>
          <a:ln w="0">
            <a:noFill/>
          </a:ln>
        </p:spPr>
      </p:pic>
      <p:sp>
        <p:nvSpPr>
          <p:cNvPr id="6" name="TextBox 5">
            <a:extLst>
              <a:ext uri="{FF2B5EF4-FFF2-40B4-BE49-F238E27FC236}">
                <a16:creationId xmlns:a16="http://schemas.microsoft.com/office/drawing/2014/main" id="{D5A5CC55-A5A7-0803-018E-799B0A0E662F}"/>
              </a:ext>
            </a:extLst>
          </p:cNvPr>
          <p:cNvSpPr txBox="1"/>
          <p:nvPr/>
        </p:nvSpPr>
        <p:spPr>
          <a:xfrm>
            <a:off x="444285" y="383155"/>
            <a:ext cx="7329251" cy="769441"/>
          </a:xfrm>
          <a:prstGeom prst="rect">
            <a:avLst/>
          </a:prstGeom>
          <a:noFill/>
        </p:spPr>
        <p:txBody>
          <a:bodyPr wrap="none" rtlCol="0">
            <a:spAutoFit/>
          </a:bodyPr>
          <a:lstStyle/>
          <a:p>
            <a:r>
              <a:rPr lang="cs-CZ" sz="4400" b="1" dirty="0">
                <a:solidFill>
                  <a:srgbClr val="0B256C"/>
                </a:solidFill>
                <a:effectLst/>
                <a:latin typeface="Barlow Semi Condensed" pitchFamily="2" charset="77"/>
              </a:rPr>
              <a:t> </a:t>
            </a:r>
            <a:r>
              <a:rPr lang="cs-CZ" sz="4000" b="1" dirty="0">
                <a:solidFill>
                  <a:srgbClr val="0B256C"/>
                </a:solidFill>
                <a:latin typeface="Barlow Semi Condensed" pitchFamily="2" charset="77"/>
              </a:rPr>
              <a:t>KOLEKTIV ZPRACOVATELŮ REVIZE</a:t>
            </a:r>
            <a:endParaRPr lang="cs-CZ" sz="4000" b="1" dirty="0">
              <a:solidFill>
                <a:srgbClr val="0B256C"/>
              </a:solidFill>
              <a:effectLst/>
              <a:latin typeface="Barlow Semi Condensed" pitchFamily="2" charset="77"/>
            </a:endParaRPr>
          </a:p>
        </p:txBody>
      </p:sp>
      <p:sp>
        <p:nvSpPr>
          <p:cNvPr id="15" name="TextBox 14">
            <a:extLst>
              <a:ext uri="{FF2B5EF4-FFF2-40B4-BE49-F238E27FC236}">
                <a16:creationId xmlns:a16="http://schemas.microsoft.com/office/drawing/2014/main" id="{96C2923A-699E-39E8-162D-134387DCE60E}"/>
              </a:ext>
            </a:extLst>
          </p:cNvPr>
          <p:cNvSpPr txBox="1"/>
          <p:nvPr/>
        </p:nvSpPr>
        <p:spPr>
          <a:xfrm>
            <a:off x="626257" y="1535751"/>
            <a:ext cx="9514837" cy="2308324"/>
          </a:xfrm>
          <a:prstGeom prst="rect">
            <a:avLst/>
          </a:prstGeom>
          <a:noFill/>
        </p:spPr>
        <p:txBody>
          <a:bodyPr wrap="square" rtlCol="0">
            <a:spAutoFit/>
          </a:bodyPr>
          <a:lstStyle/>
          <a:p>
            <a:r>
              <a:rPr lang="cs-CZ" sz="2400" dirty="0">
                <a:solidFill>
                  <a:srgbClr val="0B256D"/>
                </a:solidFill>
                <a:latin typeface="Barlow Semi Condensed" pitchFamily="2" charset="77"/>
              </a:rPr>
              <a:t>Ing. Dana Vojtíšková (PRAGOPROJEKT, a.s.) </a:t>
            </a:r>
          </a:p>
          <a:p>
            <a:r>
              <a:rPr lang="sv-SE" sz="2400" dirty="0">
                <a:solidFill>
                  <a:srgbClr val="0B256D"/>
                </a:solidFill>
                <a:latin typeface="Barlow Semi Condensed" pitchFamily="2" charset="77"/>
              </a:rPr>
              <a:t>Ing. Martina Hadravová (</a:t>
            </a:r>
            <a:r>
              <a:rPr lang="cs-CZ" sz="2400" dirty="0">
                <a:solidFill>
                  <a:srgbClr val="0B256D"/>
                </a:solidFill>
                <a:latin typeface="Barlow Semi Condensed" pitchFamily="2" charset="77"/>
              </a:rPr>
              <a:t>PRAGOPROJEKT</a:t>
            </a:r>
            <a:r>
              <a:rPr lang="sv-SE" sz="2400" dirty="0">
                <a:solidFill>
                  <a:srgbClr val="0B256D"/>
                </a:solidFill>
                <a:latin typeface="Barlow Semi Condensed" pitchFamily="2" charset="77"/>
              </a:rPr>
              <a:t>, a.s.) </a:t>
            </a:r>
          </a:p>
          <a:p>
            <a:r>
              <a:rPr lang="cs-CZ" sz="2400" dirty="0">
                <a:solidFill>
                  <a:srgbClr val="0B256D"/>
                </a:solidFill>
                <a:latin typeface="Barlow Semi Condensed" pitchFamily="2" charset="77"/>
              </a:rPr>
              <a:t>Ing. Marie Straková, </a:t>
            </a:r>
            <a:r>
              <a:rPr lang="cs-CZ" sz="2400" dirty="0" err="1">
                <a:solidFill>
                  <a:srgbClr val="0B256D"/>
                </a:solidFill>
                <a:latin typeface="Barlow Semi Condensed" pitchFamily="2" charset="77"/>
              </a:rPr>
              <a:t>Ph</a:t>
            </a:r>
            <a:r>
              <a:rPr lang="cs-CZ" sz="2400" dirty="0">
                <a:solidFill>
                  <a:srgbClr val="0B256D"/>
                </a:solidFill>
                <a:latin typeface="Barlow Semi Condensed" pitchFamily="2" charset="77"/>
              </a:rPr>
              <a:t>. D. (</a:t>
            </a:r>
            <a:r>
              <a:rPr lang="cs-CZ" sz="2400" dirty="0" err="1">
                <a:solidFill>
                  <a:srgbClr val="0B256D"/>
                </a:solidFill>
                <a:latin typeface="Barlow Semi Condensed" pitchFamily="2" charset="77"/>
              </a:rPr>
              <a:t>Agrostis</a:t>
            </a:r>
            <a:r>
              <a:rPr lang="cs-CZ" sz="2400" dirty="0">
                <a:solidFill>
                  <a:srgbClr val="0B256D"/>
                </a:solidFill>
                <a:latin typeface="Barlow Semi Condensed" pitchFamily="2" charset="77"/>
              </a:rPr>
              <a:t> Trávníky, s.r.o.) </a:t>
            </a:r>
          </a:p>
          <a:p>
            <a:r>
              <a:rPr lang="cs-CZ" sz="2400" dirty="0">
                <a:solidFill>
                  <a:srgbClr val="0B256D"/>
                </a:solidFill>
                <a:latin typeface="Barlow Semi Condensed" pitchFamily="2" charset="77"/>
              </a:rPr>
              <a:t>Ing. Tomáš Gabriel (Gabriel s.r.o.) </a:t>
            </a:r>
          </a:p>
          <a:p>
            <a:r>
              <a:rPr lang="cs-CZ" sz="2400" dirty="0">
                <a:solidFill>
                  <a:srgbClr val="0B256D"/>
                </a:solidFill>
                <a:latin typeface="Barlow Semi Condensed" pitchFamily="2" charset="77"/>
              </a:rPr>
              <a:t>Ing. Jitka Suchomelová (HBH Projekt spol. s r.o.) </a:t>
            </a:r>
          </a:p>
          <a:p>
            <a:r>
              <a:rPr lang="cs-CZ" sz="2400" dirty="0">
                <a:solidFill>
                  <a:srgbClr val="0B256D"/>
                </a:solidFill>
                <a:latin typeface="Barlow Semi Condensed" pitchFamily="2" charset="77"/>
              </a:rPr>
              <a:t>Pavel </a:t>
            </a:r>
            <a:r>
              <a:rPr lang="cs-CZ" sz="2400" dirty="0" err="1">
                <a:solidFill>
                  <a:srgbClr val="0B256D"/>
                </a:solidFill>
                <a:latin typeface="Barlow Semi Condensed" pitchFamily="2" charset="77"/>
              </a:rPr>
              <a:t>Čtvrtlík</a:t>
            </a:r>
            <a:r>
              <a:rPr lang="cs-CZ" sz="2400" dirty="0">
                <a:solidFill>
                  <a:srgbClr val="0B256D"/>
                </a:solidFill>
                <a:latin typeface="Barlow Semi Condensed" pitchFamily="2" charset="77"/>
              </a:rPr>
              <a:t> (</a:t>
            </a:r>
            <a:r>
              <a:rPr lang="cs-CZ" sz="2400" dirty="0" err="1">
                <a:solidFill>
                  <a:srgbClr val="0B256D"/>
                </a:solidFill>
                <a:latin typeface="Barlow Semi Condensed" pitchFamily="2" charset="77"/>
              </a:rPr>
              <a:t>Sagasta</a:t>
            </a:r>
            <a:r>
              <a:rPr lang="cs-CZ" sz="2400" dirty="0">
                <a:solidFill>
                  <a:srgbClr val="0B256D"/>
                </a:solidFill>
                <a:latin typeface="Barlow Semi Condensed" pitchFamily="2" charset="77"/>
              </a:rPr>
              <a:t> s.r.o.)</a:t>
            </a:r>
          </a:p>
        </p:txBody>
      </p:sp>
      <p:sp>
        <p:nvSpPr>
          <p:cNvPr id="17" name="TextBox 16">
            <a:extLst>
              <a:ext uri="{FF2B5EF4-FFF2-40B4-BE49-F238E27FC236}">
                <a16:creationId xmlns:a16="http://schemas.microsoft.com/office/drawing/2014/main" id="{2FAFA55E-3173-BC1D-F130-E4E95187A23D}"/>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2</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E17C071E-DBDA-185E-BFEB-582DF5DCC5CD}"/>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505289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A18B9032-BF56-4078-C24C-2F589773197F}"/>
              </a:ext>
            </a:extLst>
          </p:cNvPr>
          <p:cNvPicPr>
            <a:picLocks noChangeAspect="1"/>
          </p:cNvPicPr>
          <p:nvPr/>
        </p:nvPicPr>
        <p:blipFill>
          <a:blip r:embed="rId2"/>
          <a:stretch>
            <a:fillRect/>
          </a:stretch>
        </p:blipFill>
        <p:spPr>
          <a:xfrm>
            <a:off x="-96340" y="0"/>
            <a:ext cx="12288339" cy="6912190"/>
          </a:xfrm>
          <a:prstGeom prst="rect">
            <a:avLst/>
          </a:prstGeom>
          <a:ln w="0">
            <a:noFill/>
          </a:ln>
        </p:spPr>
      </p:pic>
      <p:sp>
        <p:nvSpPr>
          <p:cNvPr id="6" name="TextBox 5">
            <a:extLst>
              <a:ext uri="{FF2B5EF4-FFF2-40B4-BE49-F238E27FC236}">
                <a16:creationId xmlns:a16="http://schemas.microsoft.com/office/drawing/2014/main" id="{B79D56AD-A75A-E1C3-51D5-239ECB3B83CA}"/>
              </a:ext>
            </a:extLst>
          </p:cNvPr>
          <p:cNvSpPr txBox="1"/>
          <p:nvPr/>
        </p:nvSpPr>
        <p:spPr>
          <a:xfrm>
            <a:off x="444285" y="383155"/>
            <a:ext cx="1661032" cy="769441"/>
          </a:xfrm>
          <a:prstGeom prst="rect">
            <a:avLst/>
          </a:prstGeom>
          <a:noFill/>
        </p:spPr>
        <p:txBody>
          <a:bodyPr wrap="none" rtlCol="0">
            <a:spAutoFit/>
          </a:bodyPr>
          <a:lstStyle/>
          <a:p>
            <a:r>
              <a:rPr lang="cs-CZ" sz="4400" b="1" dirty="0">
                <a:solidFill>
                  <a:srgbClr val="0B256C"/>
                </a:solidFill>
                <a:effectLst/>
                <a:latin typeface="Barlow Semi Condensed" pitchFamily="2" charset="77"/>
              </a:rPr>
              <a:t>TKP 13</a:t>
            </a:r>
          </a:p>
        </p:txBody>
      </p:sp>
      <p:sp>
        <p:nvSpPr>
          <p:cNvPr id="14" name="TextBox 13">
            <a:extLst>
              <a:ext uri="{FF2B5EF4-FFF2-40B4-BE49-F238E27FC236}">
                <a16:creationId xmlns:a16="http://schemas.microsoft.com/office/drawing/2014/main" id="{A4D6DB2C-F6C0-A546-C2D4-BB1C1BA7EB2A}"/>
              </a:ext>
            </a:extLst>
          </p:cNvPr>
          <p:cNvSpPr txBox="1"/>
          <p:nvPr/>
        </p:nvSpPr>
        <p:spPr>
          <a:xfrm>
            <a:off x="504337" y="1144119"/>
            <a:ext cx="10557065" cy="523220"/>
          </a:xfrm>
          <a:prstGeom prst="rect">
            <a:avLst/>
          </a:prstGeom>
          <a:noFill/>
        </p:spPr>
        <p:txBody>
          <a:bodyPr wrap="square" rtlCol="0">
            <a:spAutoFit/>
          </a:bodyPr>
          <a:lstStyle/>
          <a:p>
            <a:r>
              <a:rPr lang="cs-CZ" sz="2800" dirty="0">
                <a:solidFill>
                  <a:srgbClr val="0B256C"/>
                </a:solidFill>
                <a:effectLst/>
                <a:latin typeface="Barlow Semi Condensed" pitchFamily="2" charset="77"/>
              </a:rPr>
              <a:t>TECHNICKÉ A KVALITATIVNÍ PODMÍNKY STAVEB POZEMNÍCH KOMUNIKACÍ</a:t>
            </a:r>
          </a:p>
        </p:txBody>
      </p:sp>
      <p:sp>
        <p:nvSpPr>
          <p:cNvPr id="15" name="TextBox 14">
            <a:extLst>
              <a:ext uri="{FF2B5EF4-FFF2-40B4-BE49-F238E27FC236}">
                <a16:creationId xmlns:a16="http://schemas.microsoft.com/office/drawing/2014/main" id="{8BD29E0C-7EE4-3E42-E873-5F406CA23E5E}"/>
              </a:ext>
            </a:extLst>
          </p:cNvPr>
          <p:cNvSpPr txBox="1"/>
          <p:nvPr/>
        </p:nvSpPr>
        <p:spPr>
          <a:xfrm>
            <a:off x="555138" y="1820507"/>
            <a:ext cx="9514837" cy="3893374"/>
          </a:xfrm>
          <a:prstGeom prst="rect">
            <a:avLst/>
          </a:prstGeom>
          <a:noFill/>
        </p:spPr>
        <p:txBody>
          <a:bodyPr wrap="square" rtlCol="0">
            <a:spAutoFit/>
          </a:bodyPr>
          <a:lstStyle/>
          <a:p>
            <a:pPr marL="285750"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Kapitola 13 –  vegetační úpravy</a:t>
            </a:r>
          </a:p>
          <a:p>
            <a:pPr>
              <a:lnSpc>
                <a:spcPct val="150000"/>
              </a:lnSpc>
              <a:buClr>
                <a:srgbClr val="0B256C"/>
              </a:buClr>
            </a:pPr>
            <a:r>
              <a:rPr lang="cs-CZ" sz="2400" dirty="0">
                <a:solidFill>
                  <a:srgbClr val="0B256D"/>
                </a:solidFill>
                <a:effectLst/>
                <a:latin typeface="Barlow Semi Condensed" pitchFamily="2" charset="77"/>
              </a:rPr>
              <a:t>Nastavuje podmínky v otázkách kvality provedení vegetačních úprav podél dálničních a silničních staveb z hlediska</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Přípravných  prací</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Výsadby rostlin</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Založení trávníku</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Doplňkových prací pro zajištění kvality a prosperity dřevin i trávníku</a:t>
            </a:r>
          </a:p>
        </p:txBody>
      </p:sp>
      <p:sp>
        <p:nvSpPr>
          <p:cNvPr id="17" name="TextBox 16">
            <a:extLst>
              <a:ext uri="{FF2B5EF4-FFF2-40B4-BE49-F238E27FC236}">
                <a16:creationId xmlns:a16="http://schemas.microsoft.com/office/drawing/2014/main" id="{A37FF85C-D64E-1A39-D967-13C44994EE09}"/>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3</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7A962834-4FA6-82EB-C9EB-CA6F4440C295}"/>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2081476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1C4B-58A8-4E83-BC4D-E69FA0BE214D}"/>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D16E3FB2-BD22-9825-637F-BF5507CC0314}"/>
              </a:ext>
            </a:extLst>
          </p:cNvPr>
          <p:cNvPicPr>
            <a:picLocks noChangeAspect="1"/>
          </p:cNvPicPr>
          <p:nvPr/>
        </p:nvPicPr>
        <p:blipFill>
          <a:blip r:embed="rId2"/>
          <a:stretch>
            <a:fillRect/>
          </a:stretch>
        </p:blipFill>
        <p:spPr>
          <a:xfrm>
            <a:off x="-96339" y="-22119"/>
            <a:ext cx="12288339" cy="6912190"/>
          </a:xfrm>
          <a:prstGeom prst="rect">
            <a:avLst/>
          </a:prstGeom>
          <a:ln w="0">
            <a:noFill/>
          </a:ln>
        </p:spPr>
      </p:pic>
      <p:sp>
        <p:nvSpPr>
          <p:cNvPr id="6" name="TextBox 5">
            <a:extLst>
              <a:ext uri="{FF2B5EF4-FFF2-40B4-BE49-F238E27FC236}">
                <a16:creationId xmlns:a16="http://schemas.microsoft.com/office/drawing/2014/main" id="{8AC1409D-F650-862C-ADE3-0B8EFA5C6BF4}"/>
              </a:ext>
            </a:extLst>
          </p:cNvPr>
          <p:cNvSpPr txBox="1"/>
          <p:nvPr/>
        </p:nvSpPr>
        <p:spPr>
          <a:xfrm>
            <a:off x="444285" y="383155"/>
            <a:ext cx="3794629" cy="769441"/>
          </a:xfrm>
          <a:prstGeom prst="rect">
            <a:avLst/>
          </a:prstGeom>
          <a:noFill/>
        </p:spPr>
        <p:txBody>
          <a:bodyPr wrap="none" rtlCol="0">
            <a:spAutoFit/>
          </a:bodyPr>
          <a:lstStyle/>
          <a:p>
            <a:r>
              <a:rPr lang="cs-CZ" sz="4400" b="1" dirty="0">
                <a:solidFill>
                  <a:srgbClr val="0B256C"/>
                </a:solidFill>
                <a:effectLst/>
                <a:latin typeface="Barlow Semi Condensed" pitchFamily="2" charset="77"/>
              </a:rPr>
              <a:t> </a:t>
            </a:r>
            <a:r>
              <a:rPr lang="cs-CZ" sz="4000" b="1" dirty="0">
                <a:solidFill>
                  <a:srgbClr val="0B256C"/>
                </a:solidFill>
                <a:effectLst/>
                <a:latin typeface="Barlow Semi Condensed" pitchFamily="2" charset="77"/>
              </a:rPr>
              <a:t>CÍL REVIZE 2025 </a:t>
            </a:r>
          </a:p>
        </p:txBody>
      </p:sp>
      <p:sp>
        <p:nvSpPr>
          <p:cNvPr id="15" name="TextBox 14">
            <a:extLst>
              <a:ext uri="{FF2B5EF4-FFF2-40B4-BE49-F238E27FC236}">
                <a16:creationId xmlns:a16="http://schemas.microsoft.com/office/drawing/2014/main" id="{85F87029-47DD-A951-9210-D8923413DFFD}"/>
              </a:ext>
            </a:extLst>
          </p:cNvPr>
          <p:cNvSpPr txBox="1"/>
          <p:nvPr/>
        </p:nvSpPr>
        <p:spPr>
          <a:xfrm>
            <a:off x="626257" y="1535751"/>
            <a:ext cx="9514837" cy="2785378"/>
          </a:xfrm>
          <a:prstGeom prst="rect">
            <a:avLst/>
          </a:prstGeom>
          <a:noFill/>
        </p:spPr>
        <p:txBody>
          <a:bodyPr wrap="square" rtlCol="0">
            <a:spAutoFit/>
          </a:bodyPr>
          <a:lstStyle/>
          <a:p>
            <a:pPr lvl="1">
              <a:lnSpc>
                <a:spcPct val="150000"/>
              </a:lnSpc>
              <a:buClr>
                <a:srgbClr val="0B256C"/>
              </a:buClr>
            </a:pPr>
            <a:r>
              <a:rPr lang="cs-CZ" sz="2400" dirty="0">
                <a:solidFill>
                  <a:srgbClr val="0B256D"/>
                </a:solidFill>
                <a:effectLst/>
                <a:latin typeface="Barlow Semi Condensed" pitchFamily="2" charset="77"/>
              </a:rPr>
              <a:t>Uvést TKP 13 do souladu s:</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S novelou TP 99 </a:t>
            </a:r>
          </a:p>
          <a:p>
            <a:pPr marL="742950" lvl="1" indent="-285750">
              <a:lnSpc>
                <a:spcPct val="150000"/>
              </a:lnSpc>
              <a:buClr>
                <a:srgbClr val="0B256C"/>
              </a:buClr>
              <a:buFont typeface="Wingdings" pitchFamily="2" charset="2"/>
              <a:buChar char="§"/>
            </a:pPr>
            <a:r>
              <a:rPr lang="cs-CZ" sz="2400" dirty="0">
                <a:solidFill>
                  <a:srgbClr val="0B256D"/>
                </a:solidFill>
                <a:effectLst/>
                <a:latin typeface="Barlow Semi Condensed" pitchFamily="2" charset="77"/>
              </a:rPr>
              <a:t>Se Standardy AOPK </a:t>
            </a:r>
          </a:p>
          <a:p>
            <a:pPr marL="742950" lvl="1" indent="-285750">
              <a:lnSpc>
                <a:spcPct val="150000"/>
              </a:lnSpc>
              <a:buClr>
                <a:srgbClr val="0B256C"/>
              </a:buClr>
              <a:buFont typeface="Wingdings" pitchFamily="2" charset="2"/>
              <a:buChar char="§"/>
            </a:pPr>
            <a:r>
              <a:rPr lang="cs-CZ" sz="2400" dirty="0">
                <a:solidFill>
                  <a:srgbClr val="0B256D"/>
                </a:solidFill>
                <a:latin typeface="Barlow Semi Condensed" pitchFamily="2" charset="77"/>
              </a:rPr>
              <a:t>Se souvisejícími ČSN</a:t>
            </a:r>
            <a:endParaRPr lang="cs-CZ" sz="2400" dirty="0">
              <a:solidFill>
                <a:srgbClr val="0B256D"/>
              </a:solidFill>
              <a:effectLst/>
              <a:latin typeface="Barlow Semi Condensed" pitchFamily="2" charset="77"/>
            </a:endParaRPr>
          </a:p>
          <a:p>
            <a:pPr marL="742950" lvl="1" indent="-285750">
              <a:lnSpc>
                <a:spcPct val="150000"/>
              </a:lnSpc>
              <a:buClr>
                <a:srgbClr val="0B256C"/>
              </a:buClr>
              <a:buFont typeface="Wingdings" pitchFamily="2" charset="2"/>
              <a:buChar char="§"/>
            </a:pPr>
            <a:r>
              <a:rPr lang="cs-CZ" sz="2400" dirty="0">
                <a:solidFill>
                  <a:srgbClr val="0B256D"/>
                </a:solidFill>
                <a:latin typeface="Barlow Semi Condensed" pitchFamily="2" charset="77"/>
              </a:rPr>
              <a:t>Doplnění nových technologií a způsobů do TKP</a:t>
            </a: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958A3A78-7A92-EFEA-DD4E-8254FA286A70}"/>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4</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887D3F30-DAEB-611B-D21C-45FFB2D1C285}"/>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2439422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0762A-EC55-C9E0-6B6E-1286C623FAFA}"/>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5520CA99-4A6F-856B-4578-75DB1A0BD41F}"/>
              </a:ext>
            </a:extLst>
          </p:cNvPr>
          <p:cNvPicPr>
            <a:picLocks noChangeAspect="1"/>
          </p:cNvPicPr>
          <p:nvPr/>
        </p:nvPicPr>
        <p:blipFill>
          <a:blip r:embed="rId2"/>
          <a:stretch>
            <a:fillRect/>
          </a:stretch>
        </p:blipFill>
        <p:spPr>
          <a:xfrm>
            <a:off x="-96339" y="0"/>
            <a:ext cx="12288339" cy="6912190"/>
          </a:xfrm>
          <a:prstGeom prst="rect">
            <a:avLst/>
          </a:prstGeom>
          <a:ln w="0">
            <a:noFill/>
          </a:ln>
        </p:spPr>
      </p:pic>
      <p:sp>
        <p:nvSpPr>
          <p:cNvPr id="6" name="TextBox 5">
            <a:extLst>
              <a:ext uri="{FF2B5EF4-FFF2-40B4-BE49-F238E27FC236}">
                <a16:creationId xmlns:a16="http://schemas.microsoft.com/office/drawing/2014/main" id="{BD3FFD41-DB6C-4708-7608-54AF6E02EEE9}"/>
              </a:ext>
            </a:extLst>
          </p:cNvPr>
          <p:cNvSpPr txBox="1"/>
          <p:nvPr/>
        </p:nvSpPr>
        <p:spPr>
          <a:xfrm>
            <a:off x="444285" y="383155"/>
            <a:ext cx="7283276" cy="707886"/>
          </a:xfrm>
          <a:prstGeom prst="rect">
            <a:avLst/>
          </a:prstGeom>
          <a:noFill/>
        </p:spPr>
        <p:txBody>
          <a:bodyPr wrap="none" rtlCol="0">
            <a:spAutoFit/>
          </a:bodyPr>
          <a:lstStyle/>
          <a:p>
            <a:r>
              <a:rPr lang="cs-CZ" sz="3600" b="1" dirty="0">
                <a:solidFill>
                  <a:srgbClr val="0B256C"/>
                </a:solidFill>
                <a:effectLst/>
                <a:latin typeface="Barlow Semi Condensed" pitchFamily="2" charset="77"/>
              </a:rPr>
              <a:t> </a:t>
            </a:r>
            <a:r>
              <a:rPr lang="cs-CZ" sz="4000" b="1" dirty="0">
                <a:solidFill>
                  <a:srgbClr val="0B256C"/>
                </a:solidFill>
                <a:latin typeface="Barlow Semi Condensed" pitchFamily="2" charset="77"/>
              </a:rPr>
              <a:t>SOUVISEJÍCÍ</a:t>
            </a:r>
            <a:r>
              <a:rPr lang="cs-CZ" sz="4000" b="1" dirty="0">
                <a:solidFill>
                  <a:srgbClr val="0B256C"/>
                </a:solidFill>
                <a:effectLst/>
                <a:latin typeface="Barlow Semi Condensed" pitchFamily="2" charset="77"/>
              </a:rPr>
              <a:t> OBOROVÉ PŘEDPISY</a:t>
            </a:r>
          </a:p>
        </p:txBody>
      </p:sp>
      <p:sp>
        <p:nvSpPr>
          <p:cNvPr id="15" name="TextBox 14">
            <a:extLst>
              <a:ext uri="{FF2B5EF4-FFF2-40B4-BE49-F238E27FC236}">
                <a16:creationId xmlns:a16="http://schemas.microsoft.com/office/drawing/2014/main" id="{D7DA3630-8F9C-E90E-5268-6AEBD6A1B69E}"/>
              </a:ext>
            </a:extLst>
          </p:cNvPr>
          <p:cNvSpPr txBox="1"/>
          <p:nvPr/>
        </p:nvSpPr>
        <p:spPr>
          <a:xfrm>
            <a:off x="203200" y="1029486"/>
            <a:ext cx="10485119" cy="3477875"/>
          </a:xfrm>
          <a:prstGeom prst="rect">
            <a:avLst/>
          </a:prstGeom>
          <a:noFill/>
        </p:spPr>
        <p:txBody>
          <a:bodyPr wrap="square" rtlCol="0">
            <a:spAutoFit/>
          </a:bodyPr>
          <a:lstStyle/>
          <a:p>
            <a:pPr marL="742950" lvl="1" indent="-285750">
              <a:lnSpc>
                <a:spcPct val="150000"/>
              </a:lnSpc>
              <a:buClr>
                <a:srgbClr val="0B256C"/>
              </a:buClr>
              <a:buFont typeface="Wingdings" pitchFamily="2" charset="2"/>
              <a:buChar char="§"/>
            </a:pPr>
            <a:r>
              <a:rPr lang="cs-CZ" sz="2000" b="1" dirty="0">
                <a:solidFill>
                  <a:srgbClr val="0B256D"/>
                </a:solidFill>
                <a:latin typeface="Barlow Semi Condensed" pitchFamily="2" charset="77"/>
              </a:rPr>
              <a:t>TECHNICKÉ PODMÍNKY 99 </a:t>
            </a:r>
            <a:r>
              <a:rPr lang="cs-CZ" sz="2000" dirty="0">
                <a:solidFill>
                  <a:srgbClr val="0B256D"/>
                </a:solidFill>
                <a:latin typeface="Barlow Semi Condensed" pitchFamily="2" charset="77"/>
              </a:rPr>
              <a:t>– Vysazování a péče o silniční vegetaci – 10/2024 </a:t>
            </a:r>
            <a:endParaRPr lang="cs-CZ" sz="2000" dirty="0">
              <a:solidFill>
                <a:srgbClr val="0B256D"/>
              </a:solidFill>
              <a:effectLst/>
              <a:latin typeface="Barlow Semi Condensed" pitchFamily="2" charset="77"/>
            </a:endParaRPr>
          </a:p>
          <a:p>
            <a:pPr marL="742950" lvl="1" indent="-285750">
              <a:lnSpc>
                <a:spcPct val="150000"/>
              </a:lnSpc>
              <a:buClr>
                <a:srgbClr val="0B256C"/>
              </a:buClr>
              <a:buFont typeface="Wingdings" pitchFamily="2" charset="2"/>
              <a:buChar char="§"/>
            </a:pPr>
            <a:r>
              <a:rPr lang="cs-CZ" sz="2000" b="1" dirty="0">
                <a:solidFill>
                  <a:srgbClr val="0B256D"/>
                </a:solidFill>
                <a:effectLst/>
                <a:latin typeface="Barlow Semi Condensed" pitchFamily="2" charset="77"/>
              </a:rPr>
              <a:t>STANDARDY AOPK – Řada A, C, D :</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A02 001	Výsadba stromů</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A02 002	Řez stromů</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A02 003	Výsadba a řez keřů a lián</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A02 007	Úprava stanovištních poměrů dřevin</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A02 008	Zakládání a péče o porosty dřevin </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A02 010	Péče o dřeviny kolem veřejné dopravní infrastruktury</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C02 007	Krajinné trávníky</a:t>
            </a:r>
          </a:p>
          <a:p>
            <a:pPr marL="1257300" lvl="2" indent="-342900">
              <a:buFont typeface="Arial" panose="020B0604020202020204" pitchFamily="34" charset="0"/>
              <a:buChar char="•"/>
            </a:pPr>
            <a:r>
              <a:rPr lang="cs-CZ" sz="2000" dirty="0">
                <a:solidFill>
                  <a:srgbClr val="0B256D"/>
                </a:solidFill>
                <a:latin typeface="Barlow Semi Condensed" pitchFamily="2" charset="77"/>
              </a:rPr>
              <a:t>SPPK D02 004	Sečení</a:t>
            </a:r>
          </a:p>
        </p:txBody>
      </p:sp>
      <p:sp>
        <p:nvSpPr>
          <p:cNvPr id="17" name="TextBox 16">
            <a:extLst>
              <a:ext uri="{FF2B5EF4-FFF2-40B4-BE49-F238E27FC236}">
                <a16:creationId xmlns:a16="http://schemas.microsoft.com/office/drawing/2014/main" id="{B75AD2D3-4550-1022-72EA-6A930BAF2025}"/>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5</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1380196E-CF43-30E4-03CD-5DB35A28BAF4}"/>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4264154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61028-CFC9-FA8A-B1A8-7B9104741AC5}"/>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ED80049A-9306-875A-ADAC-8AFC3E4E6AB3}"/>
              </a:ext>
            </a:extLst>
          </p:cNvPr>
          <p:cNvPicPr>
            <a:picLocks noChangeAspect="1"/>
          </p:cNvPicPr>
          <p:nvPr/>
        </p:nvPicPr>
        <p:blipFill>
          <a:blip r:embed="rId2"/>
          <a:stretch>
            <a:fillRect/>
          </a:stretch>
        </p:blipFill>
        <p:spPr>
          <a:xfrm>
            <a:off x="-96339" y="-27095"/>
            <a:ext cx="12288339" cy="6912190"/>
          </a:xfrm>
          <a:prstGeom prst="rect">
            <a:avLst/>
          </a:prstGeom>
          <a:ln w="0">
            <a:noFill/>
          </a:ln>
        </p:spPr>
      </p:pic>
      <p:sp>
        <p:nvSpPr>
          <p:cNvPr id="6" name="TextBox 5">
            <a:extLst>
              <a:ext uri="{FF2B5EF4-FFF2-40B4-BE49-F238E27FC236}">
                <a16:creationId xmlns:a16="http://schemas.microsoft.com/office/drawing/2014/main" id="{66E3FD30-F0FC-460F-08BF-F8D360964F36}"/>
              </a:ext>
            </a:extLst>
          </p:cNvPr>
          <p:cNvSpPr txBox="1"/>
          <p:nvPr/>
        </p:nvSpPr>
        <p:spPr>
          <a:xfrm>
            <a:off x="444285" y="383155"/>
            <a:ext cx="7294497" cy="707886"/>
          </a:xfrm>
          <a:prstGeom prst="rect">
            <a:avLst/>
          </a:prstGeom>
          <a:noFill/>
        </p:spPr>
        <p:txBody>
          <a:bodyPr wrap="none" rtlCol="0">
            <a:spAutoFit/>
          </a:bodyPr>
          <a:lstStyle/>
          <a:p>
            <a:r>
              <a:rPr lang="cs-CZ" sz="4000" b="1" dirty="0">
                <a:solidFill>
                  <a:srgbClr val="0B256C"/>
                </a:solidFill>
                <a:effectLst/>
                <a:latin typeface="Barlow Semi Condensed" pitchFamily="2" charset="77"/>
              </a:rPr>
              <a:t> </a:t>
            </a:r>
            <a:r>
              <a:rPr lang="cs-CZ" sz="4000" b="1" dirty="0">
                <a:solidFill>
                  <a:srgbClr val="0B256C"/>
                </a:solidFill>
                <a:latin typeface="Barlow Semi Condensed" pitchFamily="2" charset="77"/>
              </a:rPr>
              <a:t>SOUVISEJÍCÍ</a:t>
            </a:r>
            <a:r>
              <a:rPr lang="cs-CZ" sz="4000" b="1" dirty="0">
                <a:solidFill>
                  <a:srgbClr val="0B256C"/>
                </a:solidFill>
                <a:effectLst/>
                <a:latin typeface="Barlow Semi Condensed" pitchFamily="2" charset="77"/>
              </a:rPr>
              <a:t> OBOROVÉ PŘEDPISY</a:t>
            </a:r>
          </a:p>
        </p:txBody>
      </p:sp>
      <p:sp>
        <p:nvSpPr>
          <p:cNvPr id="15" name="TextBox 14">
            <a:extLst>
              <a:ext uri="{FF2B5EF4-FFF2-40B4-BE49-F238E27FC236}">
                <a16:creationId xmlns:a16="http://schemas.microsoft.com/office/drawing/2014/main" id="{8B115BE2-07DA-D9F4-7CE7-2E51781C16C0}"/>
              </a:ext>
            </a:extLst>
          </p:cNvPr>
          <p:cNvSpPr txBox="1"/>
          <p:nvPr/>
        </p:nvSpPr>
        <p:spPr>
          <a:xfrm>
            <a:off x="203200" y="1029486"/>
            <a:ext cx="10485119" cy="4916731"/>
          </a:xfrm>
          <a:prstGeom prst="rect">
            <a:avLst/>
          </a:prstGeom>
          <a:noFill/>
        </p:spPr>
        <p:txBody>
          <a:bodyPr wrap="square" rtlCol="0">
            <a:spAutoFit/>
          </a:bodyPr>
          <a:lstStyle/>
          <a:p>
            <a:pPr marL="742950" lvl="1" indent="-285750">
              <a:lnSpc>
                <a:spcPct val="150000"/>
              </a:lnSpc>
              <a:buClr>
                <a:srgbClr val="0B256C"/>
              </a:buClr>
              <a:buFont typeface="Wingdings" pitchFamily="2" charset="2"/>
              <a:buChar char="§"/>
            </a:pPr>
            <a:r>
              <a:rPr lang="cs-CZ" sz="1900" b="1" dirty="0">
                <a:solidFill>
                  <a:srgbClr val="0B256D"/>
                </a:solidFill>
                <a:latin typeface="Barlow Semi Condensed" pitchFamily="2" charset="77"/>
              </a:rPr>
              <a:t>TECHNICKÉ NORMY</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46 4902 	Výpěstky okrasných dřevin. Společná a základní ustanovení</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73 6101 	Projektování silnic a dálnic</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73 6102	Projektování křižovatek na pozemních komunikacích</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73 6110	Projektování místních komunikací</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9001 	Sadovnictví a krajinářství – Terminologie – Základní odborné termíny a definice</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9011	Technologie vegetačních úprav v krajině – Práce s půdou</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9021 	Technologie vegetačních úprav v krajině – Rostliny a jejich výsadba</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9031 	Technologie vegetačních úprav v krajině – Trávníky a jejich zakládání</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9041 	Technologie vegetačních úprav v krajině – Technicko-biologické způsoby stabilizace terénu – Stabilizace výsevy, výsadbami, konstrukcemi ze živých a neživých materiálů a stavebních prvků, kombinované konstrukce</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9051	Technologie vegetačních úprav v krajině – Rozvojová a udržovací péče o vegetační plochy</a:t>
            </a:r>
          </a:p>
          <a:p>
            <a:pPr marL="1257300" lvl="2" indent="-342900">
              <a:buFont typeface="Arial" panose="020B0604020202020204" pitchFamily="34" charset="0"/>
              <a:buChar char="•"/>
            </a:pPr>
            <a:r>
              <a:rPr lang="cs-CZ" sz="1900" dirty="0">
                <a:solidFill>
                  <a:srgbClr val="0B256D"/>
                </a:solidFill>
                <a:latin typeface="Barlow Semi Condensed" pitchFamily="2" charset="77"/>
              </a:rPr>
              <a:t>ČSN 83 9061	Technologie vegetačních úprav v krajině – Ochrana stromů, porostů a vegetačních ploch při stavebních pracích</a:t>
            </a:r>
          </a:p>
        </p:txBody>
      </p:sp>
      <p:sp>
        <p:nvSpPr>
          <p:cNvPr id="17" name="TextBox 16">
            <a:extLst>
              <a:ext uri="{FF2B5EF4-FFF2-40B4-BE49-F238E27FC236}">
                <a16:creationId xmlns:a16="http://schemas.microsoft.com/office/drawing/2014/main" id="{A6B7C5CD-6521-F71C-9645-E085117CA62F}"/>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6</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078C1A52-B09E-9EB5-54B5-0CF6A0F2B5F7}"/>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1232546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4D51-AC6D-BC68-E938-9C3B5A51A855}"/>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DEFEC580-0F50-EF3B-D677-9077F3F2C336}"/>
              </a:ext>
            </a:extLst>
          </p:cNvPr>
          <p:cNvPicPr>
            <a:picLocks noChangeAspect="1"/>
          </p:cNvPicPr>
          <p:nvPr/>
        </p:nvPicPr>
        <p:blipFill>
          <a:blip r:embed="rId2"/>
          <a:stretch>
            <a:fillRect/>
          </a:stretch>
        </p:blipFill>
        <p:spPr>
          <a:xfrm>
            <a:off x="-96340" y="0"/>
            <a:ext cx="12288339" cy="6912190"/>
          </a:xfrm>
          <a:prstGeom prst="rect">
            <a:avLst/>
          </a:prstGeom>
          <a:ln w="0">
            <a:noFill/>
          </a:ln>
        </p:spPr>
      </p:pic>
      <p:sp>
        <p:nvSpPr>
          <p:cNvPr id="6" name="TextBox 5">
            <a:extLst>
              <a:ext uri="{FF2B5EF4-FFF2-40B4-BE49-F238E27FC236}">
                <a16:creationId xmlns:a16="http://schemas.microsoft.com/office/drawing/2014/main" id="{AADAB66A-8B5A-B1A2-EAF1-33AB64B40E62}"/>
              </a:ext>
            </a:extLst>
          </p:cNvPr>
          <p:cNvSpPr txBox="1"/>
          <p:nvPr/>
        </p:nvSpPr>
        <p:spPr>
          <a:xfrm>
            <a:off x="454445" y="569693"/>
            <a:ext cx="4994124" cy="707886"/>
          </a:xfrm>
          <a:prstGeom prst="rect">
            <a:avLst/>
          </a:prstGeom>
          <a:noFill/>
        </p:spPr>
        <p:txBody>
          <a:bodyPr wrap="none" rtlCol="0">
            <a:spAutoFit/>
          </a:bodyPr>
          <a:lstStyle/>
          <a:p>
            <a:r>
              <a:rPr lang="cs-CZ" sz="4000" b="1" dirty="0">
                <a:solidFill>
                  <a:srgbClr val="0B256C"/>
                </a:solidFill>
                <a:latin typeface="Barlow Semi Condensed" pitchFamily="2" charset="77"/>
              </a:rPr>
              <a:t>KOM</a:t>
            </a:r>
            <a:r>
              <a:rPr lang="cs-CZ" sz="4000" b="1" dirty="0">
                <a:solidFill>
                  <a:srgbClr val="0B256C"/>
                </a:solidFill>
                <a:effectLst/>
                <a:latin typeface="Barlow Semi Condensed" pitchFamily="2" charset="77"/>
              </a:rPr>
              <a:t>U TKP 13 SLOUŽÍ?</a:t>
            </a:r>
          </a:p>
        </p:txBody>
      </p:sp>
      <p:sp>
        <p:nvSpPr>
          <p:cNvPr id="15" name="TextBox 14">
            <a:extLst>
              <a:ext uri="{FF2B5EF4-FFF2-40B4-BE49-F238E27FC236}">
                <a16:creationId xmlns:a16="http://schemas.microsoft.com/office/drawing/2014/main" id="{E2BC4628-B431-CB5C-3CBF-8325871EF2D6}"/>
              </a:ext>
            </a:extLst>
          </p:cNvPr>
          <p:cNvSpPr txBox="1"/>
          <p:nvPr/>
        </p:nvSpPr>
        <p:spPr>
          <a:xfrm>
            <a:off x="555137" y="2182082"/>
            <a:ext cx="9514837" cy="3543727"/>
          </a:xfrm>
          <a:prstGeom prst="rect">
            <a:avLst/>
          </a:prstGeom>
          <a:noFill/>
        </p:spPr>
        <p:txBody>
          <a:bodyPr wrap="square" rtlCol="0">
            <a:spAutoFit/>
          </a:bodyPr>
          <a:lstStyle/>
          <a:p>
            <a:pPr marL="285750" indent="-285750">
              <a:buClr>
                <a:srgbClr val="0B256C"/>
              </a:buClr>
              <a:buFont typeface="Wingdings" pitchFamily="2" charset="2"/>
              <a:buChar char="§"/>
            </a:pPr>
            <a:r>
              <a:rPr lang="cs-CZ" sz="2400" b="1" dirty="0">
                <a:solidFill>
                  <a:srgbClr val="0B256D"/>
                </a:solidFill>
                <a:effectLst/>
                <a:latin typeface="Barlow Semi Condensed" pitchFamily="2" charset="77"/>
              </a:rPr>
              <a:t>Projektantům </a:t>
            </a:r>
            <a:r>
              <a:rPr lang="cs-CZ" sz="2400" dirty="0">
                <a:solidFill>
                  <a:srgbClr val="0B256D"/>
                </a:solidFill>
                <a:effectLst/>
                <a:latin typeface="Barlow Semi Condensed" pitchFamily="2" charset="77"/>
              </a:rPr>
              <a:t> při návrhu vegetačních úprav</a:t>
            </a:r>
          </a:p>
          <a:p>
            <a:pPr marL="285750" indent="-285750">
              <a:buClr>
                <a:srgbClr val="0B256C"/>
              </a:buClr>
              <a:buFont typeface="Wingdings" pitchFamily="2" charset="2"/>
              <a:buChar char="§"/>
            </a:pPr>
            <a:r>
              <a:rPr lang="cs-CZ" sz="2400" b="1" dirty="0">
                <a:solidFill>
                  <a:srgbClr val="0B256D"/>
                </a:solidFill>
                <a:latin typeface="Barlow Semi Condensed" pitchFamily="2" charset="77"/>
              </a:rPr>
              <a:t>Objednateli </a:t>
            </a:r>
            <a:r>
              <a:rPr lang="cs-CZ" sz="2400" dirty="0">
                <a:solidFill>
                  <a:srgbClr val="0B256D"/>
                </a:solidFill>
                <a:latin typeface="Barlow Semi Condensed" pitchFamily="2" charset="77"/>
              </a:rPr>
              <a:t>jako základní orientační návod pro zadávání prací při výběrových řízeních a obchodních soutěžích </a:t>
            </a:r>
          </a:p>
          <a:p>
            <a:pPr marL="342900" lvl="0" indent="-342900">
              <a:buFont typeface="Wingdings" panose="05000000000000000000" pitchFamily="2" charset="2"/>
              <a:buChar char="§"/>
            </a:pPr>
            <a:r>
              <a:rPr lang="cs-CZ" sz="2400" b="1" dirty="0">
                <a:solidFill>
                  <a:srgbClr val="0B256D"/>
                </a:solidFill>
                <a:latin typeface="Barlow Semi Condensed" pitchFamily="2" charset="77"/>
              </a:rPr>
              <a:t>Zhotoviteli</a:t>
            </a:r>
            <a:r>
              <a:rPr lang="cs-CZ" sz="2400" dirty="0">
                <a:solidFill>
                  <a:srgbClr val="0B256D"/>
                </a:solidFill>
                <a:latin typeface="Barlow Semi Condensed" pitchFamily="2" charset="77"/>
              </a:rPr>
              <a:t> vegetačních úprav při realizaci</a:t>
            </a:r>
          </a:p>
          <a:p>
            <a:pPr marL="342900" lvl="0" indent="-342900">
              <a:buFont typeface="Wingdings" panose="05000000000000000000" pitchFamily="2" charset="2"/>
              <a:buChar char="§"/>
            </a:pPr>
            <a:r>
              <a:rPr lang="cs-CZ" sz="2400" b="1" dirty="0">
                <a:solidFill>
                  <a:srgbClr val="0B256D"/>
                </a:solidFill>
                <a:latin typeface="Barlow Semi Condensed" pitchFamily="2" charset="77"/>
              </a:rPr>
              <a:t>Technickým dozorům </a:t>
            </a:r>
            <a:r>
              <a:rPr lang="cs-CZ" sz="2400" dirty="0">
                <a:solidFill>
                  <a:srgbClr val="0B256D"/>
                </a:solidFill>
                <a:latin typeface="Barlow Semi Condensed" pitchFamily="2" charset="77"/>
              </a:rPr>
              <a:t>na stavbách při kontrole prováděných prací </a:t>
            </a:r>
          </a:p>
          <a:p>
            <a:pPr marL="342900" lvl="0" indent="-342900">
              <a:buFont typeface="Wingdings" panose="05000000000000000000" pitchFamily="2" charset="2"/>
              <a:buChar char="§"/>
            </a:pPr>
            <a:r>
              <a:rPr lang="cs-CZ" sz="2400" b="1" dirty="0">
                <a:solidFill>
                  <a:srgbClr val="0B256D"/>
                </a:solidFill>
                <a:latin typeface="Barlow Semi Condensed" pitchFamily="2" charset="77"/>
              </a:rPr>
              <a:t>Budoucímu správci komunikace </a:t>
            </a:r>
            <a:r>
              <a:rPr lang="cs-CZ" sz="2400" dirty="0">
                <a:solidFill>
                  <a:srgbClr val="0B256D"/>
                </a:solidFill>
                <a:latin typeface="Barlow Semi Condensed" pitchFamily="2" charset="77"/>
              </a:rPr>
              <a:t>při převzetí díla a zajištění následné péče</a:t>
            </a:r>
          </a:p>
          <a:p>
            <a:pPr marL="342900" lvl="0" indent="-342900">
              <a:buFont typeface="Wingdings" panose="05000000000000000000" pitchFamily="2" charset="2"/>
              <a:buChar char="§"/>
            </a:pPr>
            <a:endParaRPr lang="cs-CZ" sz="2400" dirty="0">
              <a:solidFill>
                <a:srgbClr val="0B256D"/>
              </a:solidFill>
              <a:effectLst/>
              <a:latin typeface="Barlow Semi Condensed" pitchFamily="2" charset="77"/>
            </a:endParaRPr>
          </a:p>
          <a:p>
            <a:pPr lvl="1">
              <a:lnSpc>
                <a:spcPct val="150000"/>
              </a:lnSpc>
              <a:buClr>
                <a:srgbClr val="0B256C"/>
              </a:buClr>
            </a:pP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FB491E34-5049-12DD-E7EE-15E29B23BC1F}"/>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7</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B4B6374A-4E87-C474-926E-D3BB71B522BE}"/>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2411034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615B4-68FE-8B6C-494D-65A2F572790B}"/>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43611F53-AC26-6697-85E6-8B78BD96B89E}"/>
              </a:ext>
            </a:extLst>
          </p:cNvPr>
          <p:cNvPicPr>
            <a:picLocks noChangeAspect="1"/>
          </p:cNvPicPr>
          <p:nvPr/>
        </p:nvPicPr>
        <p:blipFill>
          <a:blip r:embed="rId2"/>
          <a:stretch>
            <a:fillRect/>
          </a:stretch>
        </p:blipFill>
        <p:spPr>
          <a:xfrm>
            <a:off x="-48170" y="-54190"/>
            <a:ext cx="12288339" cy="6912190"/>
          </a:xfrm>
          <a:prstGeom prst="rect">
            <a:avLst/>
          </a:prstGeom>
          <a:ln w="0">
            <a:noFill/>
          </a:ln>
        </p:spPr>
      </p:pic>
      <p:sp>
        <p:nvSpPr>
          <p:cNvPr id="6" name="TextBox 5">
            <a:extLst>
              <a:ext uri="{FF2B5EF4-FFF2-40B4-BE49-F238E27FC236}">
                <a16:creationId xmlns:a16="http://schemas.microsoft.com/office/drawing/2014/main" id="{D925CBA6-775F-EBA3-574D-43A037818698}"/>
              </a:ext>
            </a:extLst>
          </p:cNvPr>
          <p:cNvSpPr txBox="1"/>
          <p:nvPr/>
        </p:nvSpPr>
        <p:spPr>
          <a:xfrm>
            <a:off x="454445" y="383155"/>
            <a:ext cx="5059398" cy="707886"/>
          </a:xfrm>
          <a:prstGeom prst="rect">
            <a:avLst/>
          </a:prstGeom>
          <a:noFill/>
        </p:spPr>
        <p:txBody>
          <a:bodyPr wrap="square" rtlCol="0">
            <a:spAutoFit/>
          </a:bodyPr>
          <a:lstStyle/>
          <a:p>
            <a:r>
              <a:rPr lang="cs-CZ" sz="4000" b="1" dirty="0">
                <a:solidFill>
                  <a:srgbClr val="0B256C"/>
                </a:solidFill>
                <a:latin typeface="Barlow Semi Condensed" pitchFamily="2" charset="77"/>
              </a:rPr>
              <a:t>ČLENĚNÍ TKP 13</a:t>
            </a:r>
            <a:endParaRPr lang="cs-CZ" sz="4000" b="1" dirty="0">
              <a:solidFill>
                <a:srgbClr val="0B256C"/>
              </a:solidFill>
              <a:effectLst/>
              <a:latin typeface="Barlow Semi Condensed" pitchFamily="2" charset="77"/>
            </a:endParaRPr>
          </a:p>
        </p:txBody>
      </p:sp>
      <p:sp>
        <p:nvSpPr>
          <p:cNvPr id="15" name="TextBox 14">
            <a:extLst>
              <a:ext uri="{FF2B5EF4-FFF2-40B4-BE49-F238E27FC236}">
                <a16:creationId xmlns:a16="http://schemas.microsoft.com/office/drawing/2014/main" id="{87E51776-33C1-4672-400B-0517AFFE989A}"/>
              </a:ext>
            </a:extLst>
          </p:cNvPr>
          <p:cNvSpPr txBox="1"/>
          <p:nvPr/>
        </p:nvSpPr>
        <p:spPr>
          <a:xfrm>
            <a:off x="555138" y="1129745"/>
            <a:ext cx="9514837" cy="5267276"/>
          </a:xfrm>
          <a:prstGeom prst="rect">
            <a:avLst/>
          </a:prstGeom>
          <a:noFill/>
        </p:spPr>
        <p:txBody>
          <a:bodyPr wrap="square" rtlCol="0">
            <a:spAutoFit/>
          </a:bodyPr>
          <a:lstStyle/>
          <a:p>
            <a:pPr marL="285750" indent="-285750">
              <a:buClr>
                <a:srgbClr val="0B256C"/>
              </a:buClr>
              <a:buFont typeface="Wingdings" pitchFamily="2" charset="2"/>
              <a:buChar char="§"/>
            </a:pPr>
            <a:r>
              <a:rPr lang="cs-CZ" sz="2400" b="1" u="sng" dirty="0">
                <a:solidFill>
                  <a:srgbClr val="0B256D"/>
                </a:solidFill>
                <a:effectLst/>
                <a:latin typeface="Barlow Semi Condensed" pitchFamily="2" charset="77"/>
              </a:rPr>
              <a:t>VÝSADBY</a:t>
            </a:r>
          </a:p>
          <a:p>
            <a:pPr marL="285750" indent="-285750">
              <a:buFont typeface="Arial" panose="020B0604020202020204" pitchFamily="34" charset="0"/>
              <a:buChar char="•"/>
            </a:pPr>
            <a:r>
              <a:rPr lang="cs-CZ" sz="2000" b="1" dirty="0">
                <a:solidFill>
                  <a:srgbClr val="0B256D"/>
                </a:solidFill>
                <a:latin typeface="Barlow Semi Condensed" pitchFamily="2" charset="77"/>
              </a:rPr>
              <a:t>Popis a kvalita materiálů</a:t>
            </a:r>
          </a:p>
          <a:p>
            <a:r>
              <a:rPr lang="cs-CZ" sz="2000" dirty="0">
                <a:solidFill>
                  <a:srgbClr val="0B256D"/>
                </a:solidFill>
                <a:latin typeface="Barlow Semi Condensed" pitchFamily="2" charset="77"/>
              </a:rPr>
              <a:t>Půda, Rostlinný materiál, Hnojiva, Pomocné půdní látky a pomocné rostlinné přípravky, </a:t>
            </a:r>
          </a:p>
          <a:p>
            <a:r>
              <a:rPr lang="cs-CZ" sz="2000" dirty="0">
                <a:solidFill>
                  <a:srgbClr val="0B256D"/>
                </a:solidFill>
                <a:latin typeface="Barlow Semi Condensed" pitchFamily="2" charset="77"/>
              </a:rPr>
              <a:t>Kůly, Upevňovací materiály, Mulčovací materiály, Chemické prostředky na ochranu rostlin  a odplevelení, Prostředky na ochranu proti okusu, Voda </a:t>
            </a:r>
          </a:p>
          <a:p>
            <a:r>
              <a:rPr lang="cs-CZ" sz="2000" dirty="0">
                <a:solidFill>
                  <a:srgbClr val="0B256D"/>
                </a:solidFill>
                <a:latin typeface="Barlow Semi Condensed" pitchFamily="2" charset="77"/>
              </a:rPr>
              <a:t> </a:t>
            </a:r>
          </a:p>
          <a:p>
            <a:pPr marL="285750" indent="-285750">
              <a:buFont typeface="Arial" panose="020B0604020202020204" pitchFamily="34" charset="0"/>
              <a:buChar char="•"/>
            </a:pPr>
            <a:r>
              <a:rPr lang="cs-CZ" sz="2000" b="1" dirty="0">
                <a:solidFill>
                  <a:srgbClr val="0B256D"/>
                </a:solidFill>
                <a:latin typeface="Barlow Semi Condensed" pitchFamily="2" charset="77"/>
              </a:rPr>
              <a:t>Technologické postupy prací</a:t>
            </a:r>
          </a:p>
          <a:p>
            <a:r>
              <a:rPr lang="cs-CZ" sz="2000" dirty="0">
                <a:solidFill>
                  <a:srgbClr val="0B256D"/>
                </a:solidFill>
                <a:latin typeface="Barlow Semi Condensed" pitchFamily="2" charset="77"/>
              </a:rPr>
              <a:t>Příprava ploch pro výsadbu, Hloubení jamek a rýh , Ošetření dřevin před výsadbou, Výsadba, Hnojení, Kotvení stromů, Ochrana proti okusu zvěří, Ochrana proti korní spále a mrazu, Ochrana proti škůdcům,  Mulčování,  Úprava ploch po výsadbě,  Dokončovací péče</a:t>
            </a:r>
          </a:p>
          <a:p>
            <a:r>
              <a:rPr lang="cs-CZ" sz="2000" dirty="0">
                <a:solidFill>
                  <a:srgbClr val="0B256D"/>
                </a:solidFill>
                <a:latin typeface="Barlow Semi Condensed" pitchFamily="2" charset="77"/>
              </a:rPr>
              <a:t>Ochrana rostlin a chemické odplevelení	</a:t>
            </a:r>
          </a:p>
          <a:p>
            <a:r>
              <a:rPr lang="cs-CZ" sz="2000" dirty="0">
                <a:solidFill>
                  <a:srgbClr val="0B256D"/>
                </a:solidFill>
                <a:latin typeface="Barlow Semi Condensed" pitchFamily="2" charset="77"/>
              </a:rPr>
              <a:t>Dodávka, přeprava a skladování</a:t>
            </a:r>
          </a:p>
          <a:p>
            <a:pPr marL="342900" indent="-342900">
              <a:buFont typeface="Arial" panose="020B0604020202020204" pitchFamily="34" charset="0"/>
              <a:buChar char="•"/>
            </a:pPr>
            <a:r>
              <a:rPr lang="cs-CZ" sz="2000" b="1" dirty="0">
                <a:solidFill>
                  <a:srgbClr val="0B256D"/>
                </a:solidFill>
                <a:latin typeface="Barlow Semi Condensed" pitchFamily="2" charset="77"/>
              </a:rPr>
              <a:t>Odebírání vzorků a kontrolní zkoušky, </a:t>
            </a:r>
            <a:r>
              <a:rPr lang="cs-CZ" sz="2000" dirty="0">
                <a:solidFill>
                  <a:srgbClr val="0B256D"/>
                </a:solidFill>
                <a:latin typeface="Barlow Semi Condensed" pitchFamily="2" charset="77"/>
              </a:rPr>
              <a:t>přípustné odchylky, klimatická omezení</a:t>
            </a:r>
          </a:p>
          <a:p>
            <a:pPr marL="285750" indent="-285750">
              <a:buFont typeface="Arial" panose="020B0604020202020204" pitchFamily="34" charset="0"/>
              <a:buChar char="•"/>
            </a:pPr>
            <a:r>
              <a:rPr lang="cs-CZ" sz="2000" b="1" dirty="0">
                <a:solidFill>
                  <a:srgbClr val="0B256D"/>
                </a:solidFill>
                <a:latin typeface="Barlow Semi Condensed" pitchFamily="2" charset="77"/>
              </a:rPr>
              <a:t>Odsouhlasení a převzetí prací – podmínky převzetí, Kontrola následné péče a stavu výsadeb v záruční době</a:t>
            </a:r>
          </a:p>
          <a:p>
            <a:pPr lvl="1">
              <a:lnSpc>
                <a:spcPct val="150000"/>
              </a:lnSpc>
              <a:buClr>
                <a:srgbClr val="0B256C"/>
              </a:buClr>
            </a:pP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38A30625-CFB8-3043-12B9-F4D54579E1B8}"/>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8</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C03D1390-88C8-100B-401C-6EB9A5F20A53}"/>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3726794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77CA-DB74-BA5B-50F5-93555D02E5BE}"/>
            </a:ext>
          </a:extLst>
        </p:cNvPr>
        <p:cNvGrpSpPr/>
        <p:nvPr/>
      </p:nvGrpSpPr>
      <p:grpSpPr>
        <a:xfrm>
          <a:off x="0" y="0"/>
          <a:ext cx="0" cy="0"/>
          <a:chOff x="0" y="0"/>
          <a:chExt cx="0" cy="0"/>
        </a:xfrm>
      </p:grpSpPr>
      <p:pic>
        <p:nvPicPr>
          <p:cNvPr id="8" name="Picture 50" descr="A black background with a black circle&#10;&#10;AI-generated content may be incorrect.">
            <a:extLst>
              <a:ext uri="{FF2B5EF4-FFF2-40B4-BE49-F238E27FC236}">
                <a16:creationId xmlns:a16="http://schemas.microsoft.com/office/drawing/2014/main" id="{AA509F5E-B88D-B429-D447-52FFF23D360B}"/>
              </a:ext>
            </a:extLst>
          </p:cNvPr>
          <p:cNvPicPr>
            <a:picLocks noChangeAspect="1"/>
          </p:cNvPicPr>
          <p:nvPr/>
        </p:nvPicPr>
        <p:blipFill>
          <a:blip r:embed="rId2"/>
          <a:stretch>
            <a:fillRect/>
          </a:stretch>
        </p:blipFill>
        <p:spPr>
          <a:xfrm>
            <a:off x="-48170" y="-54190"/>
            <a:ext cx="12288339" cy="6912190"/>
          </a:xfrm>
          <a:prstGeom prst="rect">
            <a:avLst/>
          </a:prstGeom>
          <a:ln w="0">
            <a:noFill/>
          </a:ln>
        </p:spPr>
      </p:pic>
      <p:sp>
        <p:nvSpPr>
          <p:cNvPr id="6" name="TextBox 5">
            <a:extLst>
              <a:ext uri="{FF2B5EF4-FFF2-40B4-BE49-F238E27FC236}">
                <a16:creationId xmlns:a16="http://schemas.microsoft.com/office/drawing/2014/main" id="{211FDBD7-2853-1942-0062-B9FFF5F0ED43}"/>
              </a:ext>
            </a:extLst>
          </p:cNvPr>
          <p:cNvSpPr txBox="1"/>
          <p:nvPr/>
        </p:nvSpPr>
        <p:spPr>
          <a:xfrm>
            <a:off x="454445" y="383155"/>
            <a:ext cx="10244978" cy="707886"/>
          </a:xfrm>
          <a:prstGeom prst="rect">
            <a:avLst/>
          </a:prstGeom>
          <a:noFill/>
        </p:spPr>
        <p:txBody>
          <a:bodyPr wrap="square" rtlCol="0">
            <a:spAutoFit/>
          </a:bodyPr>
          <a:lstStyle/>
          <a:p>
            <a:r>
              <a:rPr lang="cs-CZ" sz="4000" b="1" dirty="0">
                <a:solidFill>
                  <a:srgbClr val="0B256C"/>
                </a:solidFill>
                <a:latin typeface="Barlow Semi Condensed" pitchFamily="2" charset="77"/>
              </a:rPr>
              <a:t>PŘEVZETÍ VÝSADEB A DOKONČOVACÍ PÉČE</a:t>
            </a:r>
            <a:endParaRPr lang="cs-CZ" sz="4000" b="1" dirty="0">
              <a:solidFill>
                <a:srgbClr val="0B256C"/>
              </a:solidFill>
              <a:effectLst/>
              <a:latin typeface="Barlow Semi Condensed" pitchFamily="2" charset="77"/>
            </a:endParaRPr>
          </a:p>
        </p:txBody>
      </p:sp>
      <p:sp>
        <p:nvSpPr>
          <p:cNvPr id="15" name="TextBox 14">
            <a:extLst>
              <a:ext uri="{FF2B5EF4-FFF2-40B4-BE49-F238E27FC236}">
                <a16:creationId xmlns:a16="http://schemas.microsoft.com/office/drawing/2014/main" id="{7FDFB66E-3FD7-881C-0D78-FF03CC9FB143}"/>
              </a:ext>
            </a:extLst>
          </p:cNvPr>
          <p:cNvSpPr txBox="1"/>
          <p:nvPr/>
        </p:nvSpPr>
        <p:spPr>
          <a:xfrm>
            <a:off x="555138" y="1103339"/>
            <a:ext cx="9514837" cy="5432256"/>
          </a:xfrm>
          <a:prstGeom prst="rect">
            <a:avLst/>
          </a:prstGeom>
          <a:noFill/>
        </p:spPr>
        <p:txBody>
          <a:bodyPr wrap="square" rtlCol="0">
            <a:spAutoFit/>
          </a:bodyPr>
          <a:lstStyle/>
          <a:p>
            <a:pPr marL="285750" indent="-285750">
              <a:buClr>
                <a:srgbClr val="0B256C"/>
              </a:buClr>
              <a:buFont typeface="Wingdings" pitchFamily="2" charset="2"/>
              <a:buChar char="§"/>
            </a:pPr>
            <a:r>
              <a:rPr lang="cs-CZ" sz="2400" b="1" dirty="0">
                <a:solidFill>
                  <a:srgbClr val="0B256D"/>
                </a:solidFill>
                <a:latin typeface="Barlow Semi Condensed" pitchFamily="2" charset="77"/>
              </a:rPr>
              <a:t>ODSOUHLASENÍ PRACÍ</a:t>
            </a:r>
          </a:p>
          <a:p>
            <a:pPr marL="285750" indent="-285750">
              <a:buClr>
                <a:srgbClr val="0B256C"/>
              </a:buClr>
              <a:buFont typeface="Wingdings" pitchFamily="2" charset="2"/>
              <a:buChar char="§"/>
            </a:pPr>
            <a:r>
              <a:rPr lang="cs-CZ" sz="2000" dirty="0">
                <a:solidFill>
                  <a:srgbClr val="0B256D"/>
                </a:solidFill>
                <a:latin typeface="Barlow Semi Condensed" pitchFamily="2" charset="77"/>
              </a:rPr>
              <a:t>Kontrola rozsahu, provedení, kvality materiálu a dodržení technologií</a:t>
            </a:r>
          </a:p>
          <a:p>
            <a:pPr marL="285750" indent="-285750">
              <a:buClr>
                <a:srgbClr val="0B256C"/>
              </a:buClr>
              <a:buFont typeface="Wingdings" pitchFamily="2" charset="2"/>
              <a:buChar char="§"/>
            </a:pPr>
            <a:r>
              <a:rPr lang="cs-CZ" sz="2400" b="1" dirty="0">
                <a:solidFill>
                  <a:srgbClr val="0B256D"/>
                </a:solidFill>
                <a:latin typeface="Barlow Semi Condensed" pitchFamily="2" charset="77"/>
              </a:rPr>
              <a:t>PŘEVZETÍ</a:t>
            </a:r>
          </a:p>
          <a:p>
            <a:pPr marL="285750" indent="-285750">
              <a:buClr>
                <a:srgbClr val="0B256C"/>
              </a:buClr>
              <a:buFont typeface="Wingdings" pitchFamily="2" charset="2"/>
              <a:buChar char="§"/>
            </a:pPr>
            <a:r>
              <a:rPr lang="cs-CZ" sz="2000" b="1" dirty="0">
                <a:solidFill>
                  <a:srgbClr val="0B256D"/>
                </a:solidFill>
                <a:latin typeface="Barlow Semi Condensed" pitchFamily="2" charset="77"/>
              </a:rPr>
              <a:t>Dokumentace skutečného provedení, </a:t>
            </a:r>
            <a:r>
              <a:rPr lang="cs-CZ" sz="2000" dirty="0">
                <a:solidFill>
                  <a:srgbClr val="0B256D"/>
                </a:solidFill>
                <a:latin typeface="Barlow Semi Condensed" pitchFamily="2" charset="77"/>
              </a:rPr>
              <a:t>zápisy o změnách, stavební deníky, dokumentaci k použitým materiálům</a:t>
            </a:r>
          </a:p>
          <a:p>
            <a:pPr marL="285750" indent="-285750">
              <a:buClr>
                <a:srgbClr val="0B256C"/>
              </a:buClr>
              <a:buFont typeface="Wingdings" pitchFamily="2" charset="2"/>
              <a:buChar char="§"/>
            </a:pPr>
            <a:r>
              <a:rPr lang="cs-CZ" sz="2000" dirty="0">
                <a:solidFill>
                  <a:srgbClr val="0B256D"/>
                </a:solidFill>
                <a:latin typeface="Barlow Semi Condensed" pitchFamily="2" charset="77"/>
              </a:rPr>
              <a:t>Protokol o převzetí prací</a:t>
            </a:r>
          </a:p>
          <a:p>
            <a:pPr marL="285750" indent="-285750">
              <a:buClr>
                <a:srgbClr val="0B256C"/>
              </a:buClr>
              <a:buFont typeface="Wingdings" pitchFamily="2" charset="2"/>
              <a:buChar char="§"/>
            </a:pPr>
            <a:r>
              <a:rPr lang="cs-CZ" sz="2000" b="1" dirty="0">
                <a:solidFill>
                  <a:srgbClr val="0B256D"/>
                </a:solidFill>
                <a:latin typeface="Barlow Semi Condensed" pitchFamily="2" charset="77"/>
              </a:rPr>
              <a:t>Návrh následné péče </a:t>
            </a:r>
            <a:r>
              <a:rPr lang="cs-CZ" sz="2000" dirty="0">
                <a:solidFill>
                  <a:srgbClr val="0B256D"/>
                </a:solidFill>
                <a:latin typeface="Barlow Semi Condensed" pitchFamily="2" charset="77"/>
              </a:rPr>
              <a:t>– rozsah činností dle doby výsadby a převzetí</a:t>
            </a:r>
            <a:endParaRPr lang="cs-CZ" sz="2400" b="1" dirty="0">
              <a:solidFill>
                <a:srgbClr val="0B256D"/>
              </a:solidFill>
              <a:latin typeface="Barlow Semi Condensed" pitchFamily="2" charset="77"/>
            </a:endParaRPr>
          </a:p>
          <a:p>
            <a:pPr marL="285750" indent="-285750">
              <a:buClr>
                <a:srgbClr val="0B256C"/>
              </a:buClr>
              <a:buFont typeface="Wingdings" pitchFamily="2" charset="2"/>
              <a:buChar char="§"/>
            </a:pPr>
            <a:r>
              <a:rPr lang="cs-CZ" sz="2400" b="1" dirty="0">
                <a:solidFill>
                  <a:srgbClr val="0B256D"/>
                </a:solidFill>
                <a:effectLst/>
                <a:latin typeface="Barlow Semi Condensed" pitchFamily="2" charset="77"/>
              </a:rPr>
              <a:t>DOKONČOVACÍ PÉČE</a:t>
            </a:r>
          </a:p>
          <a:p>
            <a:pPr marL="285750" indent="-285750">
              <a:buFont typeface="Arial" panose="020B0604020202020204" pitchFamily="34" charset="0"/>
              <a:buChar char="•"/>
            </a:pPr>
            <a:r>
              <a:rPr lang="cs-CZ" sz="2000" b="1" dirty="0">
                <a:solidFill>
                  <a:srgbClr val="0B256D"/>
                </a:solidFill>
                <a:latin typeface="Barlow Semi Condensed" pitchFamily="2" charset="77"/>
              </a:rPr>
              <a:t>Okamžitě od doby převzetí přechází povinnost péče na následného správce</a:t>
            </a:r>
          </a:p>
          <a:p>
            <a:pPr marL="285750" indent="-285750">
              <a:buFont typeface="Arial" panose="020B0604020202020204" pitchFamily="34" charset="0"/>
              <a:buChar char="•"/>
            </a:pPr>
            <a:r>
              <a:rPr lang="cs-CZ" sz="2000" dirty="0">
                <a:solidFill>
                  <a:srgbClr val="0B256D"/>
                </a:solidFill>
                <a:latin typeface="Barlow Semi Condensed" pitchFamily="2" charset="77"/>
              </a:rPr>
              <a:t>Záruční doba – musí být ošetřena smlouvou se zohledněním požadavků na následnou péči</a:t>
            </a:r>
          </a:p>
          <a:p>
            <a:pPr marL="285750" indent="-285750">
              <a:buFont typeface="Arial" panose="020B0604020202020204" pitchFamily="34" charset="0"/>
              <a:buChar char="•"/>
            </a:pPr>
            <a:r>
              <a:rPr lang="cs-CZ" sz="2000" dirty="0">
                <a:solidFill>
                  <a:srgbClr val="0B256D"/>
                </a:solidFill>
                <a:latin typeface="Barlow Semi Condensed" pitchFamily="2" charset="77"/>
              </a:rPr>
              <a:t>Odplevelování, sekání trávníku kolem výsadeb, zálivka, výchovný řez dřevin, kontrola a obnovování  úvazků a jejich včasné odstranění</a:t>
            </a:r>
          </a:p>
          <a:p>
            <a:pPr marL="285750" indent="-285750">
              <a:buFont typeface="Arial" panose="020B0604020202020204" pitchFamily="34" charset="0"/>
              <a:buChar char="•"/>
            </a:pPr>
            <a:r>
              <a:rPr lang="cs-CZ" sz="2000" dirty="0">
                <a:solidFill>
                  <a:srgbClr val="0B256D"/>
                </a:solidFill>
                <a:latin typeface="Barlow Semi Condensed" pitchFamily="2" charset="77"/>
              </a:rPr>
              <a:t>Kontrola provádění  následné péče a stavu výsadeb</a:t>
            </a:r>
          </a:p>
          <a:p>
            <a:pPr marL="285750" indent="-285750">
              <a:buFont typeface="Arial" panose="020B0604020202020204" pitchFamily="34" charset="0"/>
              <a:buChar char="•"/>
            </a:pPr>
            <a:endParaRPr lang="cs-CZ" sz="2000" dirty="0">
              <a:solidFill>
                <a:srgbClr val="0B256D"/>
              </a:solidFill>
              <a:latin typeface="Barlow Semi Condensed" pitchFamily="2" charset="77"/>
            </a:endParaRPr>
          </a:p>
          <a:p>
            <a:r>
              <a:rPr lang="cs-CZ" sz="2000" dirty="0">
                <a:solidFill>
                  <a:srgbClr val="0B256D"/>
                </a:solidFill>
                <a:latin typeface="Barlow Semi Condensed" pitchFamily="2" charset="77"/>
              </a:rPr>
              <a:t> </a:t>
            </a:r>
          </a:p>
          <a:p>
            <a:pPr lvl="1">
              <a:lnSpc>
                <a:spcPct val="150000"/>
              </a:lnSpc>
              <a:buClr>
                <a:srgbClr val="0B256C"/>
              </a:buClr>
            </a:pPr>
            <a:endParaRPr lang="cs-CZ" sz="2400" dirty="0">
              <a:solidFill>
                <a:srgbClr val="0B256D"/>
              </a:solidFill>
              <a:effectLst/>
              <a:latin typeface="Barlow Semi Condensed" pitchFamily="2" charset="77"/>
            </a:endParaRPr>
          </a:p>
        </p:txBody>
      </p:sp>
      <p:sp>
        <p:nvSpPr>
          <p:cNvPr id="17" name="TextBox 16">
            <a:extLst>
              <a:ext uri="{FF2B5EF4-FFF2-40B4-BE49-F238E27FC236}">
                <a16:creationId xmlns:a16="http://schemas.microsoft.com/office/drawing/2014/main" id="{00A4C547-10EC-2926-09A9-2DF7911520F6}"/>
              </a:ext>
            </a:extLst>
          </p:cNvPr>
          <p:cNvSpPr txBox="1"/>
          <p:nvPr/>
        </p:nvSpPr>
        <p:spPr>
          <a:xfrm>
            <a:off x="11514873" y="6273911"/>
            <a:ext cx="243978" cy="246221"/>
          </a:xfrm>
          <a:prstGeom prst="rect">
            <a:avLst/>
          </a:prstGeom>
          <a:noFill/>
        </p:spPr>
        <p:txBody>
          <a:bodyPr wrap="none" rtlCol="0">
            <a:spAutoFit/>
          </a:bodyPr>
          <a:lstStyle/>
          <a:p>
            <a:fld id="{FFDC9089-870A-D04F-8CC5-53AD2169E348}" type="slidenum">
              <a:rPr lang="cs-CZ" sz="1000" smtClean="0">
                <a:solidFill>
                  <a:srgbClr val="0F62FE"/>
                </a:solidFill>
                <a:effectLst/>
                <a:latin typeface="Barlow Semi Condensed" pitchFamily="2" charset="77"/>
              </a:rPr>
              <a:t>9</a:t>
            </a:fld>
            <a:endParaRPr lang="cs-CZ" sz="1000" dirty="0">
              <a:solidFill>
                <a:srgbClr val="0F62FE"/>
              </a:solidFill>
              <a:effectLst/>
              <a:latin typeface="Barlow Semi Condensed" pitchFamily="2" charset="77"/>
            </a:endParaRPr>
          </a:p>
        </p:txBody>
      </p:sp>
      <p:pic>
        <p:nvPicPr>
          <p:cNvPr id="2" name="Picture 1" descr="A blue text on a black background&#10;&#10;AI-generated content may be incorrect.">
            <a:extLst>
              <a:ext uri="{FF2B5EF4-FFF2-40B4-BE49-F238E27FC236}">
                <a16:creationId xmlns:a16="http://schemas.microsoft.com/office/drawing/2014/main" id="{580EB0BB-856E-D0DC-5283-4E6E0CA19F90}"/>
              </a:ext>
            </a:extLst>
          </p:cNvPr>
          <p:cNvPicPr>
            <a:picLocks noChangeAspect="1"/>
          </p:cNvPicPr>
          <p:nvPr/>
        </p:nvPicPr>
        <p:blipFill>
          <a:blip r:embed="rId3"/>
          <a:stretch>
            <a:fillRect/>
          </a:stretch>
        </p:blipFill>
        <p:spPr>
          <a:xfrm>
            <a:off x="555138" y="6253247"/>
            <a:ext cx="1684148" cy="221598"/>
          </a:xfrm>
          <a:prstGeom prst="rect">
            <a:avLst/>
          </a:prstGeom>
        </p:spPr>
      </p:pic>
    </p:spTree>
    <p:extLst>
      <p:ext uri="{BB962C8B-B14F-4D97-AF65-F5344CB8AC3E}">
        <p14:creationId xmlns:p14="http://schemas.microsoft.com/office/powerpoint/2010/main" val="1323368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zentace_PGP-sablona.pptx" id="{D206EC11-42F2-4A03-8165-DD1F92EC3CBD}" vid="{131CF31B-CD19-411E-9EFD-28E52C631C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264FE49EA983347BC7C3FA7254FCFE8" ma:contentTypeVersion="19" ma:contentTypeDescription="Vytvoří nový dokument" ma:contentTypeScope="" ma:versionID="c5f54263c88ba2d3931ea719de8eb4bc">
  <xsd:schema xmlns:xsd="http://www.w3.org/2001/XMLSchema" xmlns:xs="http://www.w3.org/2001/XMLSchema" xmlns:p="http://schemas.microsoft.com/office/2006/metadata/properties" xmlns:ns2="a4add95d-39ba-4e9e-ad16-6bcdeabd52aa" xmlns:ns3="28157356-507e-468c-95e5-14d7b67a9df3" targetNamespace="http://schemas.microsoft.com/office/2006/metadata/properties" ma:root="true" ma:fieldsID="58e5872362a5df8ac537a928486299c4" ns2:_="" ns3:_="">
    <xsd:import namespace="a4add95d-39ba-4e9e-ad16-6bcdeabd52aa"/>
    <xsd:import namespace="28157356-507e-468c-95e5-14d7b67a9d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dd95d-39ba-4e9e-ad16-6bcdeabd52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ba5fd819-8e46-4791-bf7f-6e8470d5cd9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157356-507e-468c-95e5-14d7b67a9df3" elementFormDefault="qualified">
    <xsd:import namespace="http://schemas.microsoft.com/office/2006/documentManagement/types"/>
    <xsd:import namespace="http://schemas.microsoft.com/office/infopath/2007/PartnerControls"/>
    <xsd:element name="SharedWithUsers" ma:index="14"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dílené s podrobnostmi" ma:internalName="SharedWithDetails" ma:readOnly="true">
      <xsd:simpleType>
        <xsd:restriction base="dms:Note">
          <xsd:maxLength value="255"/>
        </xsd:restriction>
      </xsd:simpleType>
    </xsd:element>
    <xsd:element name="TaxCatchAll" ma:index="23" nillable="true" ma:displayName="Sloupec zachycení celé taxonomie" ma:hidden="true" ma:list="{9b8e201d-11e7-4659-bdf5-54413bfb691e}" ma:internalName="TaxCatchAll" ma:showField="CatchAllData" ma:web="28157356-507e-468c-95e5-14d7b67a9d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add95d-39ba-4e9e-ad16-6bcdeabd52aa">
      <Terms xmlns="http://schemas.microsoft.com/office/infopath/2007/PartnerControls"/>
    </lcf76f155ced4ddcb4097134ff3c332f>
    <TaxCatchAll xmlns="28157356-507e-468c-95e5-14d7b67a9df3" xsi:nil="true"/>
  </documentManagement>
</p:properties>
</file>

<file path=customXml/itemProps1.xml><?xml version="1.0" encoding="utf-8"?>
<ds:datastoreItem xmlns:ds="http://schemas.openxmlformats.org/officeDocument/2006/customXml" ds:itemID="{17ABAADC-8A5D-4B4E-976C-07E82356B2EE}"/>
</file>

<file path=customXml/itemProps2.xml><?xml version="1.0" encoding="utf-8"?>
<ds:datastoreItem xmlns:ds="http://schemas.openxmlformats.org/officeDocument/2006/customXml" ds:itemID="{CCD9156E-B363-40EA-9458-8781AF14FAE2}"/>
</file>

<file path=customXml/itemProps3.xml><?xml version="1.0" encoding="utf-8"?>
<ds:datastoreItem xmlns:ds="http://schemas.openxmlformats.org/officeDocument/2006/customXml" ds:itemID="{671AA1A5-2D39-4D0D-864E-F16B262CE29C}"/>
</file>

<file path=docProps/app.xml><?xml version="1.0" encoding="utf-8"?>
<Properties xmlns="http://schemas.openxmlformats.org/officeDocument/2006/extended-properties" xmlns:vt="http://schemas.openxmlformats.org/officeDocument/2006/docPropsVTypes">
  <Template>Prezentace_PGP-sablona</Template>
  <TotalTime>441</TotalTime>
  <Words>1036</Words>
  <Application>Microsoft Office PowerPoint</Application>
  <PresentationFormat>Širokoúhlá obrazovka</PresentationFormat>
  <Paragraphs>150</Paragraphs>
  <Slides>16</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Aptos</vt:lpstr>
      <vt:lpstr>Aptos Display</vt:lpstr>
      <vt:lpstr>Arial</vt:lpstr>
      <vt:lpstr>Barlow Semi Condensed</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Dana Vojtíšková</dc:creator>
  <cp:lastModifiedBy>Dana Vojtíšková</cp:lastModifiedBy>
  <cp:revision>7</cp:revision>
  <cp:lastPrinted>2026-03-23T13:53:07Z</cp:lastPrinted>
  <dcterms:created xsi:type="dcterms:W3CDTF">2026-03-18T19:57:57Z</dcterms:created>
  <dcterms:modified xsi:type="dcterms:W3CDTF">2026-03-25T20:09:03Z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0x0101007264FE49EA983347BC7C3FA7254FCFE8</vt:lpwstr>
  </property>
</Properties>
</file>